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Quicksand"/>
      <p:regular r:id="rId19"/>
      <p:bold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EC6F271-64A6-491D-BBE4-23F7F98A6DC4}">
  <a:tblStyle styleId="{4EC6F271-64A6-491D-BBE4-23F7F98A6DC4}"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Quicksand-bold.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Quicksand-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149f985348f_1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149f985348f_1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149aba6a4f1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149aba6a4f1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149aba6a4f1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149aba6a4f1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149aba6a4f1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149aba6a4f1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149aba6a4f1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149aba6a4f1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3fdfa9c2ed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3fdfa9c2ed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49aba6a4f1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49aba6a4f1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49aba6a4f1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49aba6a4f1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149aba6a4f1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149aba6a4f1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49aba6a4f1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49aba6a4f1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544c957774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1544c957774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149aba6a4f1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149aba6a4f1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1544c95777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1544c95777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SzPts val="2800"/>
              <a:buNone/>
              <a:defRPr b="0" i="0" sz="3300" u="none" cap="none" strike="noStrike">
                <a:solidFill>
                  <a:schemeClr val="dk1"/>
                </a:solidFill>
                <a:latin typeface="Calibri"/>
                <a:ea typeface="Calibri"/>
                <a:cs typeface="Calibri"/>
                <a:sym typeface="Calibri"/>
              </a:defRPr>
            </a:lvl1pPr>
            <a:lvl2pPr lvl="1" marR="0" rtl="0" algn="l">
              <a:lnSpc>
                <a:spcPct val="90000"/>
              </a:lnSpc>
              <a:spcBef>
                <a:spcPts val="0"/>
              </a:spcBef>
              <a:spcAft>
                <a:spcPts val="0"/>
              </a:spcAft>
              <a:buSzPts val="2800"/>
              <a:buNone/>
              <a:defRPr b="0" i="0" sz="3300" u="none" cap="none" strike="noStrike">
                <a:solidFill>
                  <a:schemeClr val="dk1"/>
                </a:solidFill>
                <a:latin typeface="Calibri"/>
                <a:ea typeface="Calibri"/>
                <a:cs typeface="Calibri"/>
                <a:sym typeface="Calibri"/>
              </a:defRPr>
            </a:lvl2pPr>
            <a:lvl3pPr lvl="2" marR="0" rtl="0" algn="l">
              <a:lnSpc>
                <a:spcPct val="90000"/>
              </a:lnSpc>
              <a:spcBef>
                <a:spcPts val="0"/>
              </a:spcBef>
              <a:spcAft>
                <a:spcPts val="0"/>
              </a:spcAft>
              <a:buSzPts val="2800"/>
              <a:buNone/>
              <a:defRPr b="0" i="0" sz="3300" u="none" cap="none" strike="noStrike">
                <a:solidFill>
                  <a:schemeClr val="dk1"/>
                </a:solidFill>
                <a:latin typeface="Calibri"/>
                <a:ea typeface="Calibri"/>
                <a:cs typeface="Calibri"/>
                <a:sym typeface="Calibri"/>
              </a:defRPr>
            </a:lvl3pPr>
            <a:lvl4pPr lvl="3" marR="0" rtl="0" algn="l">
              <a:lnSpc>
                <a:spcPct val="90000"/>
              </a:lnSpc>
              <a:spcBef>
                <a:spcPts val="0"/>
              </a:spcBef>
              <a:spcAft>
                <a:spcPts val="0"/>
              </a:spcAft>
              <a:buSzPts val="2800"/>
              <a:buNone/>
              <a:defRPr b="0" i="0" sz="3300" u="none" cap="none" strike="noStrike">
                <a:solidFill>
                  <a:schemeClr val="dk1"/>
                </a:solidFill>
                <a:latin typeface="Calibri"/>
                <a:ea typeface="Calibri"/>
                <a:cs typeface="Calibri"/>
                <a:sym typeface="Calibri"/>
              </a:defRPr>
            </a:lvl4pPr>
            <a:lvl5pPr lvl="4" marR="0" rtl="0" algn="l">
              <a:lnSpc>
                <a:spcPct val="90000"/>
              </a:lnSpc>
              <a:spcBef>
                <a:spcPts val="0"/>
              </a:spcBef>
              <a:spcAft>
                <a:spcPts val="0"/>
              </a:spcAft>
              <a:buSzPts val="2800"/>
              <a:buNone/>
              <a:defRPr b="0" i="0" sz="3300" u="none" cap="none" strike="noStrike">
                <a:solidFill>
                  <a:schemeClr val="dk1"/>
                </a:solidFill>
                <a:latin typeface="Calibri"/>
                <a:ea typeface="Calibri"/>
                <a:cs typeface="Calibri"/>
                <a:sym typeface="Calibri"/>
              </a:defRPr>
            </a:lvl5pPr>
            <a:lvl6pPr lvl="5" marR="0" rtl="0" algn="l">
              <a:lnSpc>
                <a:spcPct val="90000"/>
              </a:lnSpc>
              <a:spcBef>
                <a:spcPts val="0"/>
              </a:spcBef>
              <a:spcAft>
                <a:spcPts val="0"/>
              </a:spcAft>
              <a:buSzPts val="2800"/>
              <a:buNone/>
              <a:defRPr b="0" i="0" sz="3300" u="none" cap="none" strike="noStrike">
                <a:solidFill>
                  <a:schemeClr val="dk1"/>
                </a:solidFill>
                <a:latin typeface="Calibri"/>
                <a:ea typeface="Calibri"/>
                <a:cs typeface="Calibri"/>
                <a:sym typeface="Calibri"/>
              </a:defRPr>
            </a:lvl6pPr>
            <a:lvl7pPr lvl="6" marR="0" rtl="0" algn="l">
              <a:lnSpc>
                <a:spcPct val="90000"/>
              </a:lnSpc>
              <a:spcBef>
                <a:spcPts val="0"/>
              </a:spcBef>
              <a:spcAft>
                <a:spcPts val="0"/>
              </a:spcAft>
              <a:buSzPts val="2800"/>
              <a:buNone/>
              <a:defRPr b="0" i="0" sz="3300" u="none" cap="none" strike="noStrike">
                <a:solidFill>
                  <a:schemeClr val="dk1"/>
                </a:solidFill>
                <a:latin typeface="Calibri"/>
                <a:ea typeface="Calibri"/>
                <a:cs typeface="Calibri"/>
                <a:sym typeface="Calibri"/>
              </a:defRPr>
            </a:lvl7pPr>
            <a:lvl8pPr lvl="7" marR="0" rtl="0" algn="l">
              <a:lnSpc>
                <a:spcPct val="90000"/>
              </a:lnSpc>
              <a:spcBef>
                <a:spcPts val="0"/>
              </a:spcBef>
              <a:spcAft>
                <a:spcPts val="0"/>
              </a:spcAft>
              <a:buSzPts val="2800"/>
              <a:buNone/>
              <a:defRPr b="0" i="0" sz="3300" u="none" cap="none" strike="noStrike">
                <a:solidFill>
                  <a:schemeClr val="dk1"/>
                </a:solidFill>
                <a:latin typeface="Calibri"/>
                <a:ea typeface="Calibri"/>
                <a:cs typeface="Calibri"/>
                <a:sym typeface="Calibri"/>
              </a:defRPr>
            </a:lvl8pPr>
            <a:lvl9pPr lvl="8" marR="0" rtl="0" algn="l">
              <a:lnSpc>
                <a:spcPct val="90000"/>
              </a:lnSpc>
              <a:spcBef>
                <a:spcPts val="0"/>
              </a:spcBef>
              <a:spcAft>
                <a:spcPts val="0"/>
              </a:spcAft>
              <a:buSzPts val="2800"/>
              <a:buNone/>
              <a:defRPr b="0" i="0" sz="3300" u="none" cap="none" strike="noStrike">
                <a:solidFill>
                  <a:schemeClr val="dk1"/>
                </a:solidFill>
                <a:latin typeface="Calibri"/>
                <a:ea typeface="Calibri"/>
                <a:cs typeface="Calibri"/>
                <a:sym typeface="Calibri"/>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1150" lvl="3" marL="1828800" marR="0" rtl="0" algn="l">
              <a:lnSpc>
                <a:spcPct val="90000"/>
              </a:lnSpc>
              <a:spcBef>
                <a:spcPts val="375"/>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4pPr>
            <a:lvl5pPr indent="-311150" lvl="4" marL="2286000" marR="0" rtl="0" algn="l">
              <a:lnSpc>
                <a:spcPct val="90000"/>
              </a:lnSpc>
              <a:spcBef>
                <a:spcPts val="375"/>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1600"/>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1600"/>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1600"/>
              </a:spcBef>
              <a:spcAft>
                <a:spcPts val="160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1pPr>
            <a:lvl2pPr indent="0" lvl="1"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2pPr>
            <a:lvl3pPr indent="0" lvl="2"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3pPr>
            <a:lvl4pPr indent="0" lvl="3"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4pPr>
            <a:lvl5pPr indent="0" lvl="4"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5pPr>
            <a:lvl6pPr indent="0" lvl="5"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6pPr>
            <a:lvl7pPr indent="0" lvl="6"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7pPr>
            <a:lvl8pPr indent="0" lvl="7"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8pPr>
            <a:lvl9pPr indent="0" lvl="8"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sz="1000">
              <a:solidFill>
                <a:schemeClr val="dk2"/>
              </a:solidFill>
            </a:endParaRPr>
          </a:p>
        </p:txBody>
      </p:sp>
      <p:sp>
        <p:nvSpPr>
          <p:cNvPr id="56" name="Google Shape;56;p13"/>
          <p:cNvSpPr/>
          <p:nvPr/>
        </p:nvSpPr>
        <p:spPr>
          <a:xfrm>
            <a:off x="0" y="202500"/>
            <a:ext cx="9144000" cy="101400"/>
          </a:xfrm>
          <a:prstGeom prst="rect">
            <a:avLst/>
          </a:prstGeom>
          <a:solidFill>
            <a:srgbClr val="8DC821"/>
          </a:solidFill>
          <a:ln cap="flat" cmpd="sng" w="9525">
            <a:solidFill>
              <a:srgbClr val="8DC82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1800"/>
          </a:p>
        </p:txBody>
      </p:sp>
      <p:sp>
        <p:nvSpPr>
          <p:cNvPr id="57" name="Google Shape;57;p13"/>
          <p:cNvSpPr/>
          <p:nvPr/>
        </p:nvSpPr>
        <p:spPr>
          <a:xfrm>
            <a:off x="0" y="101250"/>
            <a:ext cx="9144000" cy="101400"/>
          </a:xfrm>
          <a:prstGeom prst="rect">
            <a:avLst/>
          </a:prstGeom>
          <a:solidFill>
            <a:srgbClr val="DA4796"/>
          </a:solidFill>
          <a:ln cap="flat" cmpd="sng" w="9525">
            <a:solidFill>
              <a:srgbClr val="DA479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1800"/>
          </a:p>
        </p:txBody>
      </p:sp>
      <p:sp>
        <p:nvSpPr>
          <p:cNvPr id="58" name="Google Shape;58;p13"/>
          <p:cNvSpPr/>
          <p:nvPr/>
        </p:nvSpPr>
        <p:spPr>
          <a:xfrm>
            <a:off x="0" y="0"/>
            <a:ext cx="9144000" cy="101400"/>
          </a:xfrm>
          <a:prstGeom prst="rect">
            <a:avLst/>
          </a:prstGeom>
          <a:solidFill>
            <a:srgbClr val="1F5B69"/>
          </a:solidFill>
          <a:ln cap="flat" cmpd="sng" w="9525">
            <a:solidFill>
              <a:srgbClr val="1F5B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1800"/>
          </a:p>
        </p:txBody>
      </p:sp>
      <p:sp>
        <p:nvSpPr>
          <p:cNvPr id="59" name="Google Shape;59;p13"/>
          <p:cNvSpPr/>
          <p:nvPr/>
        </p:nvSpPr>
        <p:spPr>
          <a:xfrm rot="10800000">
            <a:off x="0" y="4839900"/>
            <a:ext cx="9144000" cy="101100"/>
          </a:xfrm>
          <a:prstGeom prst="rect">
            <a:avLst/>
          </a:prstGeom>
          <a:solidFill>
            <a:srgbClr val="8DC821"/>
          </a:solidFill>
          <a:ln cap="flat" cmpd="sng" w="9525">
            <a:solidFill>
              <a:srgbClr val="8DC82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1800"/>
          </a:p>
        </p:txBody>
      </p:sp>
      <p:sp>
        <p:nvSpPr>
          <p:cNvPr id="60" name="Google Shape;60;p13"/>
          <p:cNvSpPr/>
          <p:nvPr/>
        </p:nvSpPr>
        <p:spPr>
          <a:xfrm rot="10800000">
            <a:off x="0" y="4941150"/>
            <a:ext cx="9144000" cy="101100"/>
          </a:xfrm>
          <a:prstGeom prst="rect">
            <a:avLst/>
          </a:prstGeom>
          <a:solidFill>
            <a:srgbClr val="DA4796"/>
          </a:solidFill>
          <a:ln cap="flat" cmpd="sng" w="9525">
            <a:solidFill>
              <a:srgbClr val="DA479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1800"/>
          </a:p>
        </p:txBody>
      </p:sp>
      <p:sp>
        <p:nvSpPr>
          <p:cNvPr id="61" name="Google Shape;61;p13"/>
          <p:cNvSpPr/>
          <p:nvPr/>
        </p:nvSpPr>
        <p:spPr>
          <a:xfrm rot="10800000">
            <a:off x="0" y="5042400"/>
            <a:ext cx="9144000" cy="101100"/>
          </a:xfrm>
          <a:prstGeom prst="rect">
            <a:avLst/>
          </a:prstGeom>
          <a:solidFill>
            <a:srgbClr val="1F5B69"/>
          </a:solidFill>
          <a:ln cap="flat" cmpd="sng" w="9525">
            <a:solidFill>
              <a:srgbClr val="1F5B6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180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_HEADER_1">
    <p:spTree>
      <p:nvGrpSpPr>
        <p:cNvPr id="62" name="Shape 62"/>
        <p:cNvGrpSpPr/>
        <p:nvPr/>
      </p:nvGrpSpPr>
      <p:grpSpPr>
        <a:xfrm>
          <a:off x="0" y="0"/>
          <a:ext cx="0" cy="0"/>
          <a:chOff x="0" y="0"/>
          <a:chExt cx="0" cy="0"/>
        </a:xfrm>
      </p:grpSpPr>
      <p:sp>
        <p:nvSpPr>
          <p:cNvPr id="63" name="Google Shape;63;p14"/>
          <p:cNvSpPr txBox="1"/>
          <p:nvPr>
            <p:ph type="title"/>
          </p:nvPr>
        </p:nvSpPr>
        <p:spPr>
          <a:xfrm>
            <a:off x="722313" y="3305175"/>
            <a:ext cx="7772400" cy="1021500"/>
          </a:xfrm>
          <a:prstGeom prst="rect">
            <a:avLst/>
          </a:prstGeom>
          <a:noFill/>
          <a:ln>
            <a:noFill/>
          </a:ln>
        </p:spPr>
        <p:txBody>
          <a:bodyPr anchorCtr="0" anchor="t" bIns="45700" lIns="91425" spcFirstLastPara="1" rIns="91425" wrap="square" tIns="45700">
            <a:noAutofit/>
          </a:bodyPr>
          <a:lstStyle>
            <a:lvl1pPr lvl="0" rtl="0" algn="l">
              <a:spcBef>
                <a:spcPts val="0"/>
              </a:spcBef>
              <a:spcAft>
                <a:spcPts val="0"/>
              </a:spcAft>
              <a:buSzPts val="2800"/>
              <a:buNone/>
              <a:defRPr b="1" sz="4000" cap="none"/>
            </a:lvl1pPr>
            <a:lvl2pPr lvl="1" rtl="0" algn="l">
              <a:spcBef>
                <a:spcPts val="0"/>
              </a:spcBef>
              <a:spcAft>
                <a:spcPts val="0"/>
              </a:spcAft>
              <a:buSzPts val="2800"/>
              <a:buNone/>
              <a:defRPr/>
            </a:lvl2pPr>
            <a:lvl3pPr lvl="2" rtl="0" algn="l">
              <a:spcBef>
                <a:spcPts val="0"/>
              </a:spcBef>
              <a:spcAft>
                <a:spcPts val="0"/>
              </a:spcAft>
              <a:buSzPts val="2800"/>
              <a:buNone/>
              <a:defRPr/>
            </a:lvl3pPr>
            <a:lvl4pPr lvl="3" rtl="0" algn="l">
              <a:spcBef>
                <a:spcPts val="0"/>
              </a:spcBef>
              <a:spcAft>
                <a:spcPts val="0"/>
              </a:spcAft>
              <a:buSzPts val="2800"/>
              <a:buNone/>
              <a:defRPr/>
            </a:lvl4pPr>
            <a:lvl5pPr lvl="4" rtl="0" algn="l">
              <a:spcBef>
                <a:spcPts val="0"/>
              </a:spcBef>
              <a:spcAft>
                <a:spcPts val="0"/>
              </a:spcAft>
              <a:buSzPts val="2800"/>
              <a:buNone/>
              <a:defRPr/>
            </a:lvl5pPr>
            <a:lvl6pPr lvl="5" rtl="0" algn="l">
              <a:spcBef>
                <a:spcPts val="0"/>
              </a:spcBef>
              <a:spcAft>
                <a:spcPts val="0"/>
              </a:spcAft>
              <a:buSzPts val="2800"/>
              <a:buNone/>
              <a:defRPr/>
            </a:lvl6pPr>
            <a:lvl7pPr lvl="6" rtl="0" algn="l">
              <a:spcBef>
                <a:spcPts val="0"/>
              </a:spcBef>
              <a:spcAft>
                <a:spcPts val="0"/>
              </a:spcAft>
              <a:buSzPts val="2800"/>
              <a:buNone/>
              <a:defRPr/>
            </a:lvl7pPr>
            <a:lvl8pPr lvl="7" rtl="0" algn="l">
              <a:spcBef>
                <a:spcPts val="0"/>
              </a:spcBef>
              <a:spcAft>
                <a:spcPts val="0"/>
              </a:spcAft>
              <a:buSzPts val="2800"/>
              <a:buNone/>
              <a:defRPr/>
            </a:lvl8pPr>
            <a:lvl9pPr lvl="8" rtl="0" algn="l">
              <a:spcBef>
                <a:spcPts val="0"/>
              </a:spcBef>
              <a:spcAft>
                <a:spcPts val="0"/>
              </a:spcAft>
              <a:buSzPts val="2800"/>
              <a:buNone/>
              <a:defRPr/>
            </a:lvl9pPr>
          </a:lstStyle>
          <a:p/>
        </p:txBody>
      </p:sp>
      <p:sp>
        <p:nvSpPr>
          <p:cNvPr id="64" name="Google Shape;64;p14"/>
          <p:cNvSpPr txBox="1"/>
          <p:nvPr>
            <p:ph idx="1" type="body"/>
          </p:nvPr>
        </p:nvSpPr>
        <p:spPr>
          <a:xfrm>
            <a:off x="722313" y="2180035"/>
            <a:ext cx="7772400" cy="1125300"/>
          </a:xfrm>
          <a:prstGeom prst="rect">
            <a:avLst/>
          </a:prstGeom>
          <a:noFill/>
          <a:ln>
            <a:noFill/>
          </a:ln>
        </p:spPr>
        <p:txBody>
          <a:bodyPr anchorCtr="0" anchor="b" bIns="45700" lIns="91425" spcFirstLastPara="1" rIns="91425" wrap="square" tIns="45700">
            <a:noAutofit/>
          </a:bodyPr>
          <a:lstStyle>
            <a:lvl1pPr indent="-228600" lvl="0" marL="457200" rtl="0" algn="l">
              <a:spcBef>
                <a:spcPts val="400"/>
              </a:spcBef>
              <a:spcAft>
                <a:spcPts val="0"/>
              </a:spcAft>
              <a:buClr>
                <a:schemeClr val="dk1"/>
              </a:buClr>
              <a:buSzPts val="2000"/>
              <a:buFont typeface="Arial"/>
              <a:buNone/>
              <a:defRPr sz="2000"/>
            </a:lvl1pPr>
            <a:lvl2pPr indent="-228600" lvl="1" marL="914400" rtl="0" algn="l">
              <a:spcBef>
                <a:spcPts val="360"/>
              </a:spcBef>
              <a:spcAft>
                <a:spcPts val="0"/>
              </a:spcAft>
              <a:buClr>
                <a:schemeClr val="dk1"/>
              </a:buClr>
              <a:buSzPts val="1800"/>
              <a:buFont typeface="Arial"/>
              <a:buNone/>
              <a:defRPr sz="1800"/>
            </a:lvl2pPr>
            <a:lvl3pPr indent="-228600" lvl="2" marL="1371600" rtl="0" algn="l">
              <a:spcBef>
                <a:spcPts val="320"/>
              </a:spcBef>
              <a:spcAft>
                <a:spcPts val="0"/>
              </a:spcAft>
              <a:buClr>
                <a:schemeClr val="dk1"/>
              </a:buClr>
              <a:buSzPts val="1600"/>
              <a:buFont typeface="Arial"/>
              <a:buNone/>
              <a:defRPr sz="1600"/>
            </a:lvl3pPr>
            <a:lvl4pPr indent="-228600" lvl="3" marL="1828800" rtl="0" algn="l">
              <a:spcBef>
                <a:spcPts val="280"/>
              </a:spcBef>
              <a:spcAft>
                <a:spcPts val="0"/>
              </a:spcAft>
              <a:buClr>
                <a:schemeClr val="dk1"/>
              </a:buClr>
              <a:buSzPts val="1400"/>
              <a:buFont typeface="Arial"/>
              <a:buNone/>
              <a:defRPr sz="1400"/>
            </a:lvl4pPr>
            <a:lvl5pPr indent="-228600" lvl="4" marL="2286000" rtl="0" algn="l">
              <a:spcBef>
                <a:spcPts val="280"/>
              </a:spcBef>
              <a:spcAft>
                <a:spcPts val="0"/>
              </a:spcAft>
              <a:buClr>
                <a:schemeClr val="dk1"/>
              </a:buClr>
              <a:buSzPts val="1400"/>
              <a:buFont typeface="Arial"/>
              <a:buNone/>
              <a:defRPr sz="1400"/>
            </a:lvl5pPr>
            <a:lvl6pPr indent="-228600" lvl="5" marL="2743200" rtl="0" algn="l">
              <a:spcBef>
                <a:spcPts val="280"/>
              </a:spcBef>
              <a:spcAft>
                <a:spcPts val="0"/>
              </a:spcAft>
              <a:buClr>
                <a:schemeClr val="dk1"/>
              </a:buClr>
              <a:buSzPts val="1400"/>
              <a:buFont typeface="Arial"/>
              <a:buNone/>
              <a:defRPr sz="1400"/>
            </a:lvl6pPr>
            <a:lvl7pPr indent="-228600" lvl="6" marL="3200400" rtl="0" algn="l">
              <a:spcBef>
                <a:spcPts val="280"/>
              </a:spcBef>
              <a:spcAft>
                <a:spcPts val="0"/>
              </a:spcAft>
              <a:buClr>
                <a:schemeClr val="dk1"/>
              </a:buClr>
              <a:buSzPts val="1400"/>
              <a:buFont typeface="Arial"/>
              <a:buNone/>
              <a:defRPr sz="1400"/>
            </a:lvl7pPr>
            <a:lvl8pPr indent="-228600" lvl="7" marL="3657600" rtl="0" algn="l">
              <a:spcBef>
                <a:spcPts val="280"/>
              </a:spcBef>
              <a:spcAft>
                <a:spcPts val="0"/>
              </a:spcAft>
              <a:buClr>
                <a:schemeClr val="dk1"/>
              </a:buClr>
              <a:buSzPts val="1400"/>
              <a:buFont typeface="Arial"/>
              <a:buNone/>
              <a:defRPr sz="1400"/>
            </a:lvl8pPr>
            <a:lvl9pPr indent="-228600" lvl="8" marL="4114800" rtl="0" algn="l">
              <a:spcBef>
                <a:spcPts val="280"/>
              </a:spcBef>
              <a:spcAft>
                <a:spcPts val="0"/>
              </a:spcAft>
              <a:buClr>
                <a:schemeClr val="dk1"/>
              </a:buClr>
              <a:buSzPts val="1400"/>
              <a:buFont typeface="Arial"/>
              <a:buNone/>
              <a:defRPr sz="14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FFF2C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4.png"/><Relationship Id="rId4" Type="http://schemas.openxmlformats.org/officeDocument/2006/relationships/hyperlink" Target="mailto:admin@jameswolfe.greenwich.sch.uk" TargetMode="External"/><Relationship Id="rId5" Type="http://schemas.openxmlformats.org/officeDocument/2006/relationships/hyperlink" Target="https://www.jameswolfe.greenwich.sch.uk/"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4.png"/><Relationship Id="rId4" Type="http://schemas.openxmlformats.org/officeDocument/2006/relationships/hyperlink" Target="mailto:admin@jameswolfe.greenwich.sch.uk"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3.png"/><Relationship Id="rId5" Type="http://schemas.openxmlformats.org/officeDocument/2006/relationships/image" Target="../media/image5.png"/><Relationship Id="rId6"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6.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3F7"/>
        </a:solidFill>
      </p:bgPr>
    </p:bg>
    <p:spTree>
      <p:nvGrpSpPr>
        <p:cNvPr id="68" name="Shape 68"/>
        <p:cNvGrpSpPr/>
        <p:nvPr/>
      </p:nvGrpSpPr>
      <p:grpSpPr>
        <a:xfrm>
          <a:off x="0" y="0"/>
          <a:ext cx="0" cy="0"/>
          <a:chOff x="0" y="0"/>
          <a:chExt cx="0" cy="0"/>
        </a:xfrm>
      </p:grpSpPr>
      <p:sp>
        <p:nvSpPr>
          <p:cNvPr id="69" name="Google Shape;69;p15"/>
          <p:cNvSpPr/>
          <p:nvPr/>
        </p:nvSpPr>
        <p:spPr>
          <a:xfrm>
            <a:off x="0" y="5008438"/>
            <a:ext cx="9144000" cy="135000"/>
          </a:xfrm>
          <a:prstGeom prst="rect">
            <a:avLst/>
          </a:prstGeom>
          <a:solidFill>
            <a:srgbClr val="1C4587"/>
          </a:solid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5"/>
          <p:cNvSpPr/>
          <p:nvPr/>
        </p:nvSpPr>
        <p:spPr>
          <a:xfrm>
            <a:off x="0" y="4873450"/>
            <a:ext cx="9144000" cy="135000"/>
          </a:xfrm>
          <a:prstGeom prst="rect">
            <a:avLst/>
          </a:prstGeom>
          <a:solidFill>
            <a:srgbClr val="1155CC"/>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5"/>
          <p:cNvSpPr/>
          <p:nvPr/>
        </p:nvSpPr>
        <p:spPr>
          <a:xfrm>
            <a:off x="0" y="4738450"/>
            <a:ext cx="9144000" cy="135000"/>
          </a:xfrm>
          <a:prstGeom prst="rect">
            <a:avLst/>
          </a:prstGeom>
          <a:solidFill>
            <a:srgbClr val="3C78D8"/>
          </a:solidFill>
          <a:ln cap="flat" cmpd="sng" w="9525">
            <a:solidFill>
              <a:srgbClr val="3C78D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2" name="Google Shape;72;p15"/>
          <p:cNvPicPr preferRelativeResize="0"/>
          <p:nvPr/>
        </p:nvPicPr>
        <p:blipFill>
          <a:blip r:embed="rId3">
            <a:alphaModFix/>
          </a:blip>
          <a:stretch>
            <a:fillRect/>
          </a:stretch>
        </p:blipFill>
        <p:spPr>
          <a:xfrm>
            <a:off x="3865650" y="4204897"/>
            <a:ext cx="1620776" cy="694774"/>
          </a:xfrm>
          <a:prstGeom prst="rect">
            <a:avLst/>
          </a:prstGeom>
          <a:noFill/>
          <a:ln>
            <a:noFill/>
          </a:ln>
        </p:spPr>
      </p:pic>
      <p:sp>
        <p:nvSpPr>
          <p:cNvPr id="73" name="Google Shape;73;p15"/>
          <p:cNvSpPr txBox="1"/>
          <p:nvPr/>
        </p:nvSpPr>
        <p:spPr>
          <a:xfrm>
            <a:off x="1235975" y="637175"/>
            <a:ext cx="6402600" cy="2909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800">
                <a:solidFill>
                  <a:srgbClr val="1C4587"/>
                </a:solidFill>
                <a:latin typeface="Quicksand"/>
                <a:ea typeface="Quicksand"/>
                <a:cs typeface="Quicksand"/>
                <a:sym typeface="Quicksand"/>
              </a:rPr>
              <a:t>Year 1</a:t>
            </a:r>
            <a:endParaRPr b="1" sz="3800">
              <a:solidFill>
                <a:srgbClr val="1C4587"/>
              </a:solidFill>
              <a:latin typeface="Quicksand"/>
              <a:ea typeface="Quicksand"/>
              <a:cs typeface="Quicksand"/>
              <a:sym typeface="Quicksand"/>
            </a:endParaRPr>
          </a:p>
          <a:p>
            <a:pPr indent="0" lvl="0" marL="0" rtl="0" algn="ctr">
              <a:spcBef>
                <a:spcPts val="0"/>
              </a:spcBef>
              <a:spcAft>
                <a:spcPts val="0"/>
              </a:spcAft>
              <a:buNone/>
            </a:pPr>
            <a:r>
              <a:rPr b="1" lang="en" sz="3800">
                <a:solidFill>
                  <a:srgbClr val="1C4587"/>
                </a:solidFill>
                <a:latin typeface="Quicksand"/>
                <a:ea typeface="Quicksand"/>
                <a:cs typeface="Quicksand"/>
                <a:sym typeface="Quicksand"/>
              </a:rPr>
              <a:t>Welcome to Meet the Teacher</a:t>
            </a:r>
            <a:endParaRPr b="1" sz="3800">
              <a:solidFill>
                <a:srgbClr val="1C4587"/>
              </a:solidFill>
              <a:latin typeface="Quicksand"/>
              <a:ea typeface="Quicksand"/>
              <a:cs typeface="Quicksand"/>
              <a:sym typeface="Quicksand"/>
            </a:endParaRPr>
          </a:p>
          <a:p>
            <a:pPr indent="0" lvl="0" marL="0" rtl="0" algn="ctr">
              <a:spcBef>
                <a:spcPts val="0"/>
              </a:spcBef>
              <a:spcAft>
                <a:spcPts val="0"/>
              </a:spcAft>
              <a:buNone/>
            </a:pPr>
            <a:r>
              <a:t/>
            </a:r>
            <a:endParaRPr b="1" sz="3800">
              <a:solidFill>
                <a:srgbClr val="1C4587"/>
              </a:solidFill>
              <a:latin typeface="Quicksand"/>
              <a:ea typeface="Quicksand"/>
              <a:cs typeface="Quicksand"/>
              <a:sym typeface="Quicksand"/>
            </a:endParaRPr>
          </a:p>
          <a:p>
            <a:pPr indent="0" lvl="0" marL="0" rtl="0" algn="ctr">
              <a:spcBef>
                <a:spcPts val="0"/>
              </a:spcBef>
              <a:spcAft>
                <a:spcPts val="0"/>
              </a:spcAft>
              <a:buNone/>
            </a:pPr>
            <a:r>
              <a:rPr b="1" i="1" lang="en" sz="2500">
                <a:solidFill>
                  <a:srgbClr val="1C4587"/>
                </a:solidFill>
                <a:latin typeface="Quicksand"/>
                <a:ea typeface="Quicksand"/>
                <a:cs typeface="Quicksand"/>
                <a:sym typeface="Quicksand"/>
              </a:rPr>
              <a:t>September 2022</a:t>
            </a:r>
            <a:endParaRPr b="1" i="1" sz="2500">
              <a:solidFill>
                <a:srgbClr val="1C4587"/>
              </a:solidFill>
              <a:latin typeface="Quicksand"/>
              <a:ea typeface="Quicksand"/>
              <a:cs typeface="Quicksand"/>
              <a:sym typeface="Quicksan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3F7"/>
        </a:solidFill>
      </p:bgPr>
    </p:bg>
    <p:spTree>
      <p:nvGrpSpPr>
        <p:cNvPr id="158" name="Shape 158"/>
        <p:cNvGrpSpPr/>
        <p:nvPr/>
      </p:nvGrpSpPr>
      <p:grpSpPr>
        <a:xfrm>
          <a:off x="0" y="0"/>
          <a:ext cx="0" cy="0"/>
          <a:chOff x="0" y="0"/>
          <a:chExt cx="0" cy="0"/>
        </a:xfrm>
      </p:grpSpPr>
      <p:sp>
        <p:nvSpPr>
          <p:cNvPr id="159" name="Google Shape;159;p24"/>
          <p:cNvSpPr/>
          <p:nvPr/>
        </p:nvSpPr>
        <p:spPr>
          <a:xfrm>
            <a:off x="0" y="5008438"/>
            <a:ext cx="9144000" cy="135000"/>
          </a:xfrm>
          <a:prstGeom prst="rect">
            <a:avLst/>
          </a:prstGeom>
          <a:solidFill>
            <a:srgbClr val="1C4587"/>
          </a:solid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24"/>
          <p:cNvSpPr/>
          <p:nvPr/>
        </p:nvSpPr>
        <p:spPr>
          <a:xfrm>
            <a:off x="0" y="4873450"/>
            <a:ext cx="9144000" cy="135000"/>
          </a:xfrm>
          <a:prstGeom prst="rect">
            <a:avLst/>
          </a:prstGeom>
          <a:solidFill>
            <a:srgbClr val="1155CC"/>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24"/>
          <p:cNvSpPr/>
          <p:nvPr/>
        </p:nvSpPr>
        <p:spPr>
          <a:xfrm>
            <a:off x="0" y="4738450"/>
            <a:ext cx="9144000" cy="135000"/>
          </a:xfrm>
          <a:prstGeom prst="rect">
            <a:avLst/>
          </a:prstGeom>
          <a:solidFill>
            <a:srgbClr val="3C78D8"/>
          </a:solidFill>
          <a:ln cap="flat" cmpd="sng" w="9525">
            <a:solidFill>
              <a:srgbClr val="3C78D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62" name="Google Shape;162;p24"/>
          <p:cNvPicPr preferRelativeResize="0"/>
          <p:nvPr/>
        </p:nvPicPr>
        <p:blipFill>
          <a:blip r:embed="rId3">
            <a:alphaModFix/>
          </a:blip>
          <a:stretch>
            <a:fillRect/>
          </a:stretch>
        </p:blipFill>
        <p:spPr>
          <a:xfrm>
            <a:off x="3865650" y="4204897"/>
            <a:ext cx="1620776" cy="694774"/>
          </a:xfrm>
          <a:prstGeom prst="rect">
            <a:avLst/>
          </a:prstGeom>
          <a:noFill/>
          <a:ln>
            <a:noFill/>
          </a:ln>
        </p:spPr>
      </p:pic>
      <p:sp>
        <p:nvSpPr>
          <p:cNvPr id="163" name="Google Shape;163;p24"/>
          <p:cNvSpPr txBox="1"/>
          <p:nvPr/>
        </p:nvSpPr>
        <p:spPr>
          <a:xfrm>
            <a:off x="1228300" y="153550"/>
            <a:ext cx="6402600" cy="1015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700">
                <a:solidFill>
                  <a:srgbClr val="1C4587"/>
                </a:solidFill>
                <a:latin typeface="Quicksand"/>
                <a:ea typeface="Quicksand"/>
                <a:cs typeface="Quicksand"/>
                <a:sym typeface="Quicksand"/>
              </a:rPr>
              <a:t>Special</a:t>
            </a:r>
            <a:r>
              <a:rPr b="1" lang="en" sz="2700">
                <a:solidFill>
                  <a:srgbClr val="1C4587"/>
                </a:solidFill>
                <a:latin typeface="Quicksand"/>
                <a:ea typeface="Quicksand"/>
                <a:cs typeface="Quicksand"/>
                <a:sym typeface="Quicksand"/>
              </a:rPr>
              <a:t> educational needs and or disabilities (SEND)</a:t>
            </a:r>
            <a:endParaRPr b="1" i="1">
              <a:solidFill>
                <a:srgbClr val="1C4587"/>
              </a:solidFill>
              <a:latin typeface="Quicksand"/>
              <a:ea typeface="Quicksand"/>
              <a:cs typeface="Quicksand"/>
              <a:sym typeface="Quicksand"/>
            </a:endParaRPr>
          </a:p>
        </p:txBody>
      </p:sp>
      <p:sp>
        <p:nvSpPr>
          <p:cNvPr id="164" name="Google Shape;164;p24"/>
          <p:cNvSpPr txBox="1"/>
          <p:nvPr/>
        </p:nvSpPr>
        <p:spPr>
          <a:xfrm>
            <a:off x="268700" y="1220625"/>
            <a:ext cx="6176700" cy="2339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Quicksand"/>
                <a:ea typeface="Quicksand"/>
                <a:cs typeface="Quicksand"/>
                <a:sym typeface="Quicksand"/>
              </a:rPr>
              <a:t>The SEND coordinator (SENDCo) at James Wolfe Primary School and centre for Deaf children is Carol Minkoulou</a:t>
            </a:r>
            <a:endParaRPr>
              <a:latin typeface="Quicksand"/>
              <a:ea typeface="Quicksand"/>
              <a:cs typeface="Quicksand"/>
              <a:sym typeface="Quicksand"/>
            </a:endParaRPr>
          </a:p>
          <a:p>
            <a:pPr indent="0" lvl="0" marL="0" rtl="0" algn="l">
              <a:spcBef>
                <a:spcPts val="0"/>
              </a:spcBef>
              <a:spcAft>
                <a:spcPts val="0"/>
              </a:spcAft>
              <a:buNone/>
            </a:pPr>
            <a:r>
              <a:t/>
            </a:r>
            <a:endParaRPr>
              <a:latin typeface="Quicksand"/>
              <a:ea typeface="Quicksand"/>
              <a:cs typeface="Quicksand"/>
              <a:sym typeface="Quicksand"/>
            </a:endParaRPr>
          </a:p>
          <a:p>
            <a:pPr indent="0" lvl="0" marL="0" rtl="0" algn="l">
              <a:spcBef>
                <a:spcPts val="0"/>
              </a:spcBef>
              <a:spcAft>
                <a:spcPts val="0"/>
              </a:spcAft>
              <a:buNone/>
            </a:pPr>
            <a:r>
              <a:rPr lang="en">
                <a:latin typeface="Quicksand"/>
                <a:ea typeface="Quicksand"/>
                <a:cs typeface="Quicksand"/>
                <a:sym typeface="Quicksand"/>
              </a:rPr>
              <a:t>If you have any SEND related concerns, please remember that your class teacher is the first point of contact, as they are the people in class with your children each day. Your class teacher will then share these concerns with Ms </a:t>
            </a:r>
            <a:r>
              <a:rPr lang="en">
                <a:solidFill>
                  <a:schemeClr val="dk1"/>
                </a:solidFill>
                <a:latin typeface="Quicksand"/>
                <a:ea typeface="Quicksand"/>
                <a:cs typeface="Quicksand"/>
                <a:sym typeface="Quicksand"/>
              </a:rPr>
              <a:t>Minkoulou</a:t>
            </a:r>
            <a:r>
              <a:rPr lang="en">
                <a:latin typeface="Quicksand"/>
                <a:ea typeface="Quicksand"/>
                <a:cs typeface="Quicksand"/>
                <a:sym typeface="Quicksand"/>
              </a:rPr>
              <a:t> so appropriate support can be put in place if needed.</a:t>
            </a:r>
            <a:endParaRPr>
              <a:latin typeface="Quicksand"/>
              <a:ea typeface="Quicksand"/>
              <a:cs typeface="Quicksand"/>
              <a:sym typeface="Quicksand"/>
            </a:endParaRPr>
          </a:p>
          <a:p>
            <a:pPr indent="0" lvl="0" marL="0" rtl="0" algn="l">
              <a:spcBef>
                <a:spcPts val="0"/>
              </a:spcBef>
              <a:spcAft>
                <a:spcPts val="0"/>
              </a:spcAft>
              <a:buNone/>
            </a:pPr>
            <a:r>
              <a:t/>
            </a:r>
            <a:endParaRPr>
              <a:latin typeface="Quicksand"/>
              <a:ea typeface="Quicksand"/>
              <a:cs typeface="Quicksand"/>
              <a:sym typeface="Quicksand"/>
            </a:endParaRPr>
          </a:p>
          <a:p>
            <a:pPr indent="0" lvl="0" marL="0" rtl="0" algn="l">
              <a:spcBef>
                <a:spcPts val="0"/>
              </a:spcBef>
              <a:spcAft>
                <a:spcPts val="0"/>
              </a:spcAft>
              <a:buNone/>
            </a:pPr>
            <a:r>
              <a:t/>
            </a:r>
            <a:endParaRPr>
              <a:latin typeface="Quicksand"/>
              <a:ea typeface="Quicksand"/>
              <a:cs typeface="Quicksand"/>
              <a:sym typeface="Quicksan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3F7"/>
        </a:solidFill>
      </p:bgPr>
    </p:bg>
    <p:spTree>
      <p:nvGrpSpPr>
        <p:cNvPr id="168" name="Shape 168"/>
        <p:cNvGrpSpPr/>
        <p:nvPr/>
      </p:nvGrpSpPr>
      <p:grpSpPr>
        <a:xfrm>
          <a:off x="0" y="0"/>
          <a:ext cx="0" cy="0"/>
          <a:chOff x="0" y="0"/>
          <a:chExt cx="0" cy="0"/>
        </a:xfrm>
      </p:grpSpPr>
      <p:sp>
        <p:nvSpPr>
          <p:cNvPr id="169" name="Google Shape;169;p25"/>
          <p:cNvSpPr/>
          <p:nvPr/>
        </p:nvSpPr>
        <p:spPr>
          <a:xfrm>
            <a:off x="0" y="5008438"/>
            <a:ext cx="9144000" cy="135000"/>
          </a:xfrm>
          <a:prstGeom prst="rect">
            <a:avLst/>
          </a:prstGeom>
          <a:solidFill>
            <a:srgbClr val="1C4587"/>
          </a:solid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25"/>
          <p:cNvSpPr/>
          <p:nvPr/>
        </p:nvSpPr>
        <p:spPr>
          <a:xfrm>
            <a:off x="0" y="4873450"/>
            <a:ext cx="9144000" cy="135000"/>
          </a:xfrm>
          <a:prstGeom prst="rect">
            <a:avLst/>
          </a:prstGeom>
          <a:solidFill>
            <a:srgbClr val="1155CC"/>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5"/>
          <p:cNvSpPr/>
          <p:nvPr/>
        </p:nvSpPr>
        <p:spPr>
          <a:xfrm>
            <a:off x="0" y="4738450"/>
            <a:ext cx="9144000" cy="135000"/>
          </a:xfrm>
          <a:prstGeom prst="rect">
            <a:avLst/>
          </a:prstGeom>
          <a:solidFill>
            <a:srgbClr val="3C78D8"/>
          </a:solidFill>
          <a:ln cap="flat" cmpd="sng" w="9525">
            <a:solidFill>
              <a:srgbClr val="3C78D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72" name="Google Shape;172;p25"/>
          <p:cNvPicPr preferRelativeResize="0"/>
          <p:nvPr/>
        </p:nvPicPr>
        <p:blipFill>
          <a:blip r:embed="rId3">
            <a:alphaModFix/>
          </a:blip>
          <a:stretch>
            <a:fillRect/>
          </a:stretch>
        </p:blipFill>
        <p:spPr>
          <a:xfrm>
            <a:off x="3865650" y="4204897"/>
            <a:ext cx="1620776" cy="694774"/>
          </a:xfrm>
          <a:prstGeom prst="rect">
            <a:avLst/>
          </a:prstGeom>
          <a:noFill/>
          <a:ln>
            <a:noFill/>
          </a:ln>
        </p:spPr>
      </p:pic>
      <p:sp>
        <p:nvSpPr>
          <p:cNvPr id="173" name="Google Shape;173;p25"/>
          <p:cNvSpPr txBox="1"/>
          <p:nvPr/>
        </p:nvSpPr>
        <p:spPr>
          <a:xfrm>
            <a:off x="230300" y="161225"/>
            <a:ext cx="6402600" cy="600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700">
                <a:solidFill>
                  <a:srgbClr val="1C4587"/>
                </a:solidFill>
                <a:latin typeface="Quicksand"/>
                <a:ea typeface="Quicksand"/>
                <a:cs typeface="Quicksand"/>
                <a:sym typeface="Quicksand"/>
              </a:rPr>
              <a:t>Communication</a:t>
            </a:r>
            <a:endParaRPr b="1" i="1">
              <a:solidFill>
                <a:srgbClr val="1C4587"/>
              </a:solidFill>
              <a:latin typeface="Quicksand"/>
              <a:ea typeface="Quicksand"/>
              <a:cs typeface="Quicksand"/>
              <a:sym typeface="Quicksand"/>
            </a:endParaRPr>
          </a:p>
        </p:txBody>
      </p:sp>
      <p:sp>
        <p:nvSpPr>
          <p:cNvPr id="174" name="Google Shape;174;p25"/>
          <p:cNvSpPr txBox="1"/>
          <p:nvPr/>
        </p:nvSpPr>
        <p:spPr>
          <a:xfrm>
            <a:off x="191925" y="944225"/>
            <a:ext cx="8091300" cy="12621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Quicksand"/>
              <a:buChar char="●"/>
            </a:pPr>
            <a:r>
              <a:rPr lang="en">
                <a:latin typeface="Quicksand"/>
                <a:ea typeface="Quicksand"/>
                <a:cs typeface="Quicksand"/>
                <a:sym typeface="Quicksand"/>
              </a:rPr>
              <a:t>Class teacher is your first point of contact- please contact </a:t>
            </a:r>
            <a:r>
              <a:rPr lang="en" u="sng">
                <a:solidFill>
                  <a:schemeClr val="hlink"/>
                </a:solidFill>
                <a:latin typeface="Quicksand"/>
                <a:ea typeface="Quicksand"/>
                <a:cs typeface="Quicksand"/>
                <a:sym typeface="Quicksand"/>
                <a:hlinkClick r:id="rId4"/>
              </a:rPr>
              <a:t>admin@jameswolfe.greenwich.sch.uk</a:t>
            </a:r>
            <a:r>
              <a:rPr lang="en">
                <a:latin typeface="Quicksand"/>
                <a:ea typeface="Quicksand"/>
                <a:cs typeface="Quicksand"/>
                <a:sym typeface="Quicksand"/>
              </a:rPr>
              <a:t> who will then forward your message.</a:t>
            </a:r>
            <a:endParaRPr>
              <a:latin typeface="Quicksand"/>
              <a:ea typeface="Quicksand"/>
              <a:cs typeface="Quicksand"/>
              <a:sym typeface="Quicksand"/>
            </a:endParaRPr>
          </a:p>
          <a:p>
            <a:pPr indent="-317500" lvl="0" marL="457200" rtl="0" algn="l">
              <a:spcBef>
                <a:spcPts val="0"/>
              </a:spcBef>
              <a:spcAft>
                <a:spcPts val="0"/>
              </a:spcAft>
              <a:buSzPts val="1400"/>
              <a:buFont typeface="Quicksand"/>
              <a:buChar char="●"/>
            </a:pPr>
            <a:r>
              <a:rPr lang="en">
                <a:latin typeface="Quicksand"/>
                <a:ea typeface="Quicksand"/>
                <a:cs typeface="Quicksand"/>
                <a:sym typeface="Quicksand"/>
              </a:rPr>
              <a:t>You will receive a weekly newsletter via Google Classroom which will provide you with the learning from the week and key dates</a:t>
            </a:r>
            <a:endParaRPr>
              <a:latin typeface="Quicksand"/>
              <a:ea typeface="Quicksand"/>
              <a:cs typeface="Quicksand"/>
              <a:sym typeface="Quicksand"/>
            </a:endParaRPr>
          </a:p>
          <a:p>
            <a:pPr indent="-317500" lvl="0" marL="457200" rtl="0" algn="l">
              <a:spcBef>
                <a:spcPts val="0"/>
              </a:spcBef>
              <a:spcAft>
                <a:spcPts val="0"/>
              </a:spcAft>
              <a:buSzPts val="1400"/>
              <a:buFont typeface="Quicksand"/>
              <a:buChar char="●"/>
            </a:pPr>
            <a:r>
              <a:rPr lang="en">
                <a:latin typeface="Quicksand"/>
                <a:ea typeface="Quicksand"/>
                <a:cs typeface="Quicksand"/>
                <a:sym typeface="Quicksand"/>
              </a:rPr>
              <a:t>School website - </a:t>
            </a:r>
            <a:r>
              <a:rPr lang="en" u="sng">
                <a:solidFill>
                  <a:schemeClr val="hlink"/>
                </a:solidFill>
                <a:latin typeface="Quicksand"/>
                <a:ea typeface="Quicksand"/>
                <a:cs typeface="Quicksand"/>
                <a:sym typeface="Quicksand"/>
                <a:hlinkClick r:id="rId5"/>
              </a:rPr>
              <a:t>https://www.jameswolfe.greenwich.sch.uk/</a:t>
            </a:r>
            <a:r>
              <a:rPr lang="en">
                <a:latin typeface="Quicksand"/>
                <a:ea typeface="Quicksand"/>
                <a:cs typeface="Quicksand"/>
                <a:sym typeface="Quicksand"/>
              </a:rPr>
              <a:t> </a:t>
            </a:r>
            <a:endParaRPr>
              <a:latin typeface="Quicksand"/>
              <a:ea typeface="Quicksand"/>
              <a:cs typeface="Quicksand"/>
              <a:sym typeface="Quicksan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3F7"/>
        </a:solidFill>
      </p:bgPr>
    </p:bg>
    <p:spTree>
      <p:nvGrpSpPr>
        <p:cNvPr id="178" name="Shape 178"/>
        <p:cNvGrpSpPr/>
        <p:nvPr/>
      </p:nvGrpSpPr>
      <p:grpSpPr>
        <a:xfrm>
          <a:off x="0" y="0"/>
          <a:ext cx="0" cy="0"/>
          <a:chOff x="0" y="0"/>
          <a:chExt cx="0" cy="0"/>
        </a:xfrm>
      </p:grpSpPr>
      <p:sp>
        <p:nvSpPr>
          <p:cNvPr id="179" name="Google Shape;179;p26"/>
          <p:cNvSpPr/>
          <p:nvPr/>
        </p:nvSpPr>
        <p:spPr>
          <a:xfrm>
            <a:off x="0" y="5008438"/>
            <a:ext cx="9144000" cy="135000"/>
          </a:xfrm>
          <a:prstGeom prst="rect">
            <a:avLst/>
          </a:prstGeom>
          <a:solidFill>
            <a:srgbClr val="1C4587"/>
          </a:solid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26"/>
          <p:cNvSpPr/>
          <p:nvPr/>
        </p:nvSpPr>
        <p:spPr>
          <a:xfrm>
            <a:off x="0" y="4873450"/>
            <a:ext cx="9144000" cy="135000"/>
          </a:xfrm>
          <a:prstGeom prst="rect">
            <a:avLst/>
          </a:prstGeom>
          <a:solidFill>
            <a:srgbClr val="1155CC"/>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6"/>
          <p:cNvSpPr/>
          <p:nvPr/>
        </p:nvSpPr>
        <p:spPr>
          <a:xfrm>
            <a:off x="0" y="4738450"/>
            <a:ext cx="9144000" cy="135000"/>
          </a:xfrm>
          <a:prstGeom prst="rect">
            <a:avLst/>
          </a:prstGeom>
          <a:solidFill>
            <a:srgbClr val="3C78D8"/>
          </a:solidFill>
          <a:ln cap="flat" cmpd="sng" w="9525">
            <a:solidFill>
              <a:srgbClr val="3C78D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82" name="Google Shape;182;p26"/>
          <p:cNvPicPr preferRelativeResize="0"/>
          <p:nvPr/>
        </p:nvPicPr>
        <p:blipFill>
          <a:blip r:embed="rId3">
            <a:alphaModFix/>
          </a:blip>
          <a:stretch>
            <a:fillRect/>
          </a:stretch>
        </p:blipFill>
        <p:spPr>
          <a:xfrm>
            <a:off x="3865650" y="4204897"/>
            <a:ext cx="1620776" cy="694774"/>
          </a:xfrm>
          <a:prstGeom prst="rect">
            <a:avLst/>
          </a:prstGeom>
          <a:noFill/>
          <a:ln>
            <a:noFill/>
          </a:ln>
        </p:spPr>
      </p:pic>
      <p:sp>
        <p:nvSpPr>
          <p:cNvPr id="183" name="Google Shape;183;p26"/>
          <p:cNvSpPr txBox="1"/>
          <p:nvPr/>
        </p:nvSpPr>
        <p:spPr>
          <a:xfrm>
            <a:off x="168900" y="69125"/>
            <a:ext cx="2180400" cy="600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700">
                <a:solidFill>
                  <a:srgbClr val="1C4587"/>
                </a:solidFill>
                <a:latin typeface="Quicksand"/>
                <a:ea typeface="Quicksand"/>
                <a:cs typeface="Quicksand"/>
                <a:sym typeface="Quicksand"/>
              </a:rPr>
              <a:t>Parent reps</a:t>
            </a:r>
            <a:endParaRPr b="1" i="1">
              <a:solidFill>
                <a:srgbClr val="1C4587"/>
              </a:solidFill>
              <a:latin typeface="Quicksand"/>
              <a:ea typeface="Quicksand"/>
              <a:cs typeface="Quicksand"/>
              <a:sym typeface="Quicksand"/>
            </a:endParaRPr>
          </a:p>
        </p:txBody>
      </p:sp>
      <p:sp>
        <p:nvSpPr>
          <p:cNvPr id="184" name="Google Shape;184;p26"/>
          <p:cNvSpPr txBox="1"/>
          <p:nvPr/>
        </p:nvSpPr>
        <p:spPr>
          <a:xfrm>
            <a:off x="207300" y="637175"/>
            <a:ext cx="6939900" cy="785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100">
              <a:latin typeface="Quicksand"/>
              <a:ea typeface="Quicksand"/>
              <a:cs typeface="Quicksand"/>
              <a:sym typeface="Quicksand"/>
            </a:endParaRPr>
          </a:p>
          <a:p>
            <a:pPr indent="0" lvl="0" marL="0" rtl="0" algn="l">
              <a:spcBef>
                <a:spcPts val="0"/>
              </a:spcBef>
              <a:spcAft>
                <a:spcPts val="0"/>
              </a:spcAft>
              <a:buNone/>
            </a:pPr>
            <a:r>
              <a:t/>
            </a:r>
            <a:endParaRPr>
              <a:latin typeface="Quicksand"/>
              <a:ea typeface="Quicksand"/>
              <a:cs typeface="Quicksand"/>
              <a:sym typeface="Quicksand"/>
            </a:endParaRPr>
          </a:p>
          <a:p>
            <a:pPr indent="0" lvl="0" marL="0" rtl="0" algn="l">
              <a:spcBef>
                <a:spcPts val="0"/>
              </a:spcBef>
              <a:spcAft>
                <a:spcPts val="0"/>
              </a:spcAft>
              <a:buNone/>
            </a:pPr>
            <a:r>
              <a:t/>
            </a:r>
            <a:endParaRPr>
              <a:latin typeface="Quicksand"/>
              <a:ea typeface="Quicksand"/>
              <a:cs typeface="Quicksand"/>
              <a:sym typeface="Quicksand"/>
            </a:endParaRPr>
          </a:p>
        </p:txBody>
      </p:sp>
      <p:sp>
        <p:nvSpPr>
          <p:cNvPr id="185" name="Google Shape;185;p26"/>
          <p:cNvSpPr txBox="1"/>
          <p:nvPr/>
        </p:nvSpPr>
        <p:spPr>
          <a:xfrm>
            <a:off x="253350" y="890525"/>
            <a:ext cx="8398500" cy="2124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Quicksand"/>
                <a:ea typeface="Quicksand"/>
                <a:cs typeface="Quicksand"/>
                <a:sym typeface="Quicksand"/>
              </a:rPr>
              <a:t>A Parent rep, represents all the parents and carers within you class. The role will involve supporting the teaching with fundraising, helping with FOJW and sharing the views and questions of the whole class, making it much easier to answer questions and queries and take on board suggestions. </a:t>
            </a:r>
            <a:endParaRPr>
              <a:latin typeface="Quicksand"/>
              <a:ea typeface="Quicksand"/>
              <a:cs typeface="Quicksand"/>
              <a:sym typeface="Quicksand"/>
            </a:endParaRPr>
          </a:p>
          <a:p>
            <a:pPr indent="0" lvl="0" marL="0" rtl="0" algn="l">
              <a:spcBef>
                <a:spcPts val="0"/>
              </a:spcBef>
              <a:spcAft>
                <a:spcPts val="0"/>
              </a:spcAft>
              <a:buNone/>
            </a:pPr>
            <a:r>
              <a:t/>
            </a:r>
            <a:endParaRPr>
              <a:latin typeface="Quicksand"/>
              <a:ea typeface="Quicksand"/>
              <a:cs typeface="Quicksand"/>
              <a:sym typeface="Quicksand"/>
            </a:endParaRPr>
          </a:p>
          <a:p>
            <a:pPr indent="0" lvl="0" marL="0" rtl="0" algn="l">
              <a:spcBef>
                <a:spcPts val="0"/>
              </a:spcBef>
              <a:spcAft>
                <a:spcPts val="0"/>
              </a:spcAft>
              <a:buNone/>
            </a:pPr>
            <a:r>
              <a:rPr lang="en">
                <a:latin typeface="Quicksand"/>
                <a:ea typeface="Quicksand"/>
                <a:cs typeface="Quicksand"/>
                <a:sym typeface="Quicksand"/>
              </a:rPr>
              <a:t>We are looking for at least 2 parent reps per class</a:t>
            </a:r>
            <a:endParaRPr>
              <a:latin typeface="Quicksand"/>
              <a:ea typeface="Quicksand"/>
              <a:cs typeface="Quicksand"/>
              <a:sym typeface="Quicksand"/>
            </a:endParaRPr>
          </a:p>
          <a:p>
            <a:pPr indent="0" lvl="0" marL="0" rtl="0" algn="l">
              <a:spcBef>
                <a:spcPts val="0"/>
              </a:spcBef>
              <a:spcAft>
                <a:spcPts val="0"/>
              </a:spcAft>
              <a:buNone/>
            </a:pPr>
            <a:r>
              <a:t/>
            </a:r>
            <a:endParaRPr>
              <a:latin typeface="Quicksand"/>
              <a:ea typeface="Quicksand"/>
              <a:cs typeface="Quicksand"/>
              <a:sym typeface="Quicksand"/>
            </a:endParaRPr>
          </a:p>
          <a:p>
            <a:pPr indent="0" lvl="0" marL="0" rtl="0" algn="l">
              <a:spcBef>
                <a:spcPts val="0"/>
              </a:spcBef>
              <a:spcAft>
                <a:spcPts val="0"/>
              </a:spcAft>
              <a:buNone/>
            </a:pPr>
            <a:r>
              <a:rPr lang="en">
                <a:latin typeface="Quicksand"/>
                <a:ea typeface="Quicksand"/>
                <a:cs typeface="Quicksand"/>
                <a:sym typeface="Quicksand"/>
              </a:rPr>
              <a:t>If you would live to be a parent rep, please </a:t>
            </a:r>
            <a:r>
              <a:rPr lang="en" sz="1200" u="sng">
                <a:solidFill>
                  <a:schemeClr val="hlink"/>
                </a:solidFill>
                <a:latin typeface="Quicksand"/>
                <a:ea typeface="Quicksand"/>
                <a:cs typeface="Quicksand"/>
                <a:sym typeface="Quicksand"/>
                <a:hlinkClick r:id="rId4"/>
              </a:rPr>
              <a:t>admin@jameswolfe.greenwich.sch.uk</a:t>
            </a:r>
            <a:r>
              <a:rPr lang="en" sz="1200">
                <a:solidFill>
                  <a:srgbClr val="1E2757"/>
                </a:solidFill>
                <a:latin typeface="Quicksand"/>
                <a:ea typeface="Quicksand"/>
                <a:cs typeface="Quicksand"/>
                <a:sym typeface="Quicksand"/>
              </a:rPr>
              <a:t> </a:t>
            </a:r>
            <a:endParaRPr b="1" i="1">
              <a:latin typeface="Quicksand"/>
              <a:ea typeface="Quicksand"/>
              <a:cs typeface="Quicksand"/>
              <a:sym typeface="Quicksand"/>
            </a:endParaRPr>
          </a:p>
          <a:p>
            <a:pPr indent="0" lvl="0" marL="0" rtl="0" algn="l">
              <a:spcBef>
                <a:spcPts val="0"/>
              </a:spcBef>
              <a:spcAft>
                <a:spcPts val="0"/>
              </a:spcAft>
              <a:buNone/>
            </a:pPr>
            <a:r>
              <a:t/>
            </a:r>
            <a:endParaRPr>
              <a:latin typeface="Quicksand"/>
              <a:ea typeface="Quicksand"/>
              <a:cs typeface="Quicksand"/>
              <a:sym typeface="Quicksand"/>
            </a:endParaRPr>
          </a:p>
          <a:p>
            <a:pPr indent="0" lvl="0" marL="0" rtl="0" algn="l">
              <a:spcBef>
                <a:spcPts val="0"/>
              </a:spcBef>
              <a:spcAft>
                <a:spcPts val="0"/>
              </a:spcAft>
              <a:buNone/>
            </a:pPr>
            <a:r>
              <a:t/>
            </a:r>
            <a:endParaRPr>
              <a:latin typeface="Quicksand"/>
              <a:ea typeface="Quicksand"/>
              <a:cs typeface="Quicksand"/>
              <a:sym typeface="Quicksan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3F7"/>
        </a:solidFill>
      </p:bgPr>
    </p:bg>
    <p:spTree>
      <p:nvGrpSpPr>
        <p:cNvPr id="189" name="Shape 189"/>
        <p:cNvGrpSpPr/>
        <p:nvPr/>
      </p:nvGrpSpPr>
      <p:grpSpPr>
        <a:xfrm>
          <a:off x="0" y="0"/>
          <a:ext cx="0" cy="0"/>
          <a:chOff x="0" y="0"/>
          <a:chExt cx="0" cy="0"/>
        </a:xfrm>
      </p:grpSpPr>
      <p:sp>
        <p:nvSpPr>
          <p:cNvPr id="190" name="Google Shape;190;p27"/>
          <p:cNvSpPr/>
          <p:nvPr/>
        </p:nvSpPr>
        <p:spPr>
          <a:xfrm>
            <a:off x="0" y="5008438"/>
            <a:ext cx="9144000" cy="135000"/>
          </a:xfrm>
          <a:prstGeom prst="rect">
            <a:avLst/>
          </a:prstGeom>
          <a:solidFill>
            <a:srgbClr val="1C4587"/>
          </a:solid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27"/>
          <p:cNvSpPr/>
          <p:nvPr/>
        </p:nvSpPr>
        <p:spPr>
          <a:xfrm>
            <a:off x="0" y="4873450"/>
            <a:ext cx="9144000" cy="135000"/>
          </a:xfrm>
          <a:prstGeom prst="rect">
            <a:avLst/>
          </a:prstGeom>
          <a:solidFill>
            <a:srgbClr val="1155CC"/>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27"/>
          <p:cNvSpPr/>
          <p:nvPr/>
        </p:nvSpPr>
        <p:spPr>
          <a:xfrm>
            <a:off x="0" y="4738450"/>
            <a:ext cx="9144000" cy="135000"/>
          </a:xfrm>
          <a:prstGeom prst="rect">
            <a:avLst/>
          </a:prstGeom>
          <a:solidFill>
            <a:srgbClr val="3C78D8"/>
          </a:solidFill>
          <a:ln cap="flat" cmpd="sng" w="9525">
            <a:solidFill>
              <a:srgbClr val="3C78D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93" name="Google Shape;193;p27"/>
          <p:cNvPicPr preferRelativeResize="0"/>
          <p:nvPr/>
        </p:nvPicPr>
        <p:blipFill>
          <a:blip r:embed="rId3">
            <a:alphaModFix/>
          </a:blip>
          <a:stretch>
            <a:fillRect/>
          </a:stretch>
        </p:blipFill>
        <p:spPr>
          <a:xfrm>
            <a:off x="3865650" y="4204897"/>
            <a:ext cx="1620776" cy="694774"/>
          </a:xfrm>
          <a:prstGeom prst="rect">
            <a:avLst/>
          </a:prstGeom>
          <a:noFill/>
          <a:ln>
            <a:noFill/>
          </a:ln>
        </p:spPr>
      </p:pic>
      <p:sp>
        <p:nvSpPr>
          <p:cNvPr id="194" name="Google Shape;194;p27"/>
          <p:cNvSpPr txBox="1"/>
          <p:nvPr/>
        </p:nvSpPr>
        <p:spPr>
          <a:xfrm>
            <a:off x="1220625" y="1097800"/>
            <a:ext cx="6402600" cy="1939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800">
                <a:solidFill>
                  <a:srgbClr val="1C4587"/>
                </a:solidFill>
                <a:latin typeface="Quicksand"/>
                <a:ea typeface="Quicksand"/>
                <a:cs typeface="Quicksand"/>
                <a:sym typeface="Quicksand"/>
              </a:rPr>
              <a:t>We are very excited about working with </a:t>
            </a:r>
            <a:r>
              <a:rPr b="1" lang="en" sz="3800">
                <a:solidFill>
                  <a:srgbClr val="1C4587"/>
                </a:solidFill>
                <a:latin typeface="Quicksand"/>
                <a:ea typeface="Quicksand"/>
                <a:cs typeface="Quicksand"/>
                <a:sym typeface="Quicksand"/>
              </a:rPr>
              <a:t>you and</a:t>
            </a:r>
            <a:r>
              <a:rPr b="1" lang="en" sz="3800">
                <a:solidFill>
                  <a:srgbClr val="1C4587"/>
                </a:solidFill>
                <a:latin typeface="Quicksand"/>
                <a:ea typeface="Quicksand"/>
                <a:cs typeface="Quicksand"/>
                <a:sym typeface="Quicksand"/>
              </a:rPr>
              <a:t> your wonderful children!</a:t>
            </a:r>
            <a:endParaRPr b="1" i="1" sz="2500">
              <a:solidFill>
                <a:srgbClr val="1C4587"/>
              </a:solidFill>
              <a:latin typeface="Quicksand"/>
              <a:ea typeface="Quicksand"/>
              <a:cs typeface="Quicksand"/>
              <a:sym typeface="Quicksan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3F7"/>
        </a:solidFill>
      </p:bgPr>
    </p:bg>
    <p:spTree>
      <p:nvGrpSpPr>
        <p:cNvPr id="77" name="Shape 77"/>
        <p:cNvGrpSpPr/>
        <p:nvPr/>
      </p:nvGrpSpPr>
      <p:grpSpPr>
        <a:xfrm>
          <a:off x="0" y="0"/>
          <a:ext cx="0" cy="0"/>
          <a:chOff x="0" y="0"/>
          <a:chExt cx="0" cy="0"/>
        </a:xfrm>
      </p:grpSpPr>
      <p:sp>
        <p:nvSpPr>
          <p:cNvPr id="78" name="Google Shape;78;p16"/>
          <p:cNvSpPr/>
          <p:nvPr/>
        </p:nvSpPr>
        <p:spPr>
          <a:xfrm>
            <a:off x="0" y="5008438"/>
            <a:ext cx="9144000" cy="135000"/>
          </a:xfrm>
          <a:prstGeom prst="rect">
            <a:avLst/>
          </a:prstGeom>
          <a:solidFill>
            <a:srgbClr val="1C4587"/>
          </a:solid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6"/>
          <p:cNvSpPr/>
          <p:nvPr/>
        </p:nvSpPr>
        <p:spPr>
          <a:xfrm>
            <a:off x="0" y="4873450"/>
            <a:ext cx="9144000" cy="135000"/>
          </a:xfrm>
          <a:prstGeom prst="rect">
            <a:avLst/>
          </a:prstGeom>
          <a:solidFill>
            <a:srgbClr val="1155CC"/>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6"/>
          <p:cNvSpPr/>
          <p:nvPr/>
        </p:nvSpPr>
        <p:spPr>
          <a:xfrm>
            <a:off x="0" y="4738450"/>
            <a:ext cx="9144000" cy="135000"/>
          </a:xfrm>
          <a:prstGeom prst="rect">
            <a:avLst/>
          </a:prstGeom>
          <a:solidFill>
            <a:srgbClr val="3C78D8"/>
          </a:solidFill>
          <a:ln cap="flat" cmpd="sng" w="9525">
            <a:solidFill>
              <a:srgbClr val="3C78D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1" name="Google Shape;81;p16"/>
          <p:cNvPicPr preferRelativeResize="0"/>
          <p:nvPr/>
        </p:nvPicPr>
        <p:blipFill>
          <a:blip r:embed="rId3">
            <a:alphaModFix/>
          </a:blip>
          <a:stretch>
            <a:fillRect/>
          </a:stretch>
        </p:blipFill>
        <p:spPr>
          <a:xfrm>
            <a:off x="3865650" y="4204897"/>
            <a:ext cx="1620776" cy="694774"/>
          </a:xfrm>
          <a:prstGeom prst="rect">
            <a:avLst/>
          </a:prstGeom>
          <a:noFill/>
          <a:ln>
            <a:noFill/>
          </a:ln>
        </p:spPr>
      </p:pic>
      <p:sp>
        <p:nvSpPr>
          <p:cNvPr id="82" name="Google Shape;82;p16"/>
          <p:cNvSpPr txBox="1"/>
          <p:nvPr/>
        </p:nvSpPr>
        <p:spPr>
          <a:xfrm>
            <a:off x="1228300" y="153550"/>
            <a:ext cx="6402600" cy="769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800">
                <a:solidFill>
                  <a:srgbClr val="1C4587"/>
                </a:solidFill>
                <a:latin typeface="Quicksand"/>
                <a:ea typeface="Quicksand"/>
                <a:cs typeface="Quicksand"/>
                <a:sym typeface="Quicksand"/>
              </a:rPr>
              <a:t>Staff in 1W</a:t>
            </a:r>
            <a:endParaRPr b="1" i="1" sz="2500">
              <a:solidFill>
                <a:srgbClr val="1C4587"/>
              </a:solidFill>
              <a:latin typeface="Quicksand"/>
              <a:ea typeface="Quicksand"/>
              <a:cs typeface="Quicksand"/>
              <a:sym typeface="Quicksand"/>
            </a:endParaRPr>
          </a:p>
        </p:txBody>
      </p:sp>
      <p:graphicFrame>
        <p:nvGraphicFramePr>
          <p:cNvPr id="83" name="Google Shape;83;p16"/>
          <p:cNvGraphicFramePr/>
          <p:nvPr/>
        </p:nvGraphicFramePr>
        <p:xfrm>
          <a:off x="1583675" y="1131425"/>
          <a:ext cx="3000000" cy="3000000"/>
        </p:xfrm>
        <a:graphic>
          <a:graphicData uri="http://schemas.openxmlformats.org/drawingml/2006/table">
            <a:tbl>
              <a:tblPr>
                <a:noFill/>
                <a:tableStyleId>{4EC6F271-64A6-491D-BBE4-23F7F98A6DC4}</a:tableStyleId>
              </a:tblPr>
              <a:tblGrid>
                <a:gridCol w="1809750"/>
                <a:gridCol w="1930625"/>
                <a:gridCol w="1688875"/>
                <a:gridCol w="382850"/>
              </a:tblGrid>
              <a:tr h="2271700">
                <a:tc>
                  <a:txBody>
                    <a:bodyPr/>
                    <a:lstStyle/>
                    <a:p>
                      <a:pPr indent="0" lvl="0" marL="0" rtl="0" algn="l">
                        <a:spcBef>
                          <a:spcPts val="0"/>
                        </a:spcBef>
                        <a:spcAft>
                          <a:spcPts val="0"/>
                        </a:spcAft>
                        <a:buNone/>
                      </a:pPr>
                      <a:r>
                        <a:t/>
                      </a:r>
                      <a:endParaRPr b="1" sz="1600">
                        <a:latin typeface="Quicksand"/>
                        <a:ea typeface="Quicksand"/>
                        <a:cs typeface="Quicksand"/>
                        <a:sym typeface="Quicksand"/>
                      </a:endParaRPr>
                    </a:p>
                    <a:p>
                      <a:pPr indent="0" lvl="0" marL="0" rtl="0" algn="l">
                        <a:spcBef>
                          <a:spcPts val="0"/>
                        </a:spcBef>
                        <a:spcAft>
                          <a:spcPts val="0"/>
                        </a:spcAft>
                        <a:buNone/>
                      </a:pPr>
                      <a:r>
                        <a:t/>
                      </a:r>
                      <a:endParaRPr b="1" sz="1600">
                        <a:latin typeface="Quicksand"/>
                        <a:ea typeface="Quicksand"/>
                        <a:cs typeface="Quicksand"/>
                        <a:sym typeface="Quicksand"/>
                      </a:endParaRPr>
                    </a:p>
                    <a:p>
                      <a:pPr indent="0" lvl="0" marL="0" rtl="0" algn="l">
                        <a:spcBef>
                          <a:spcPts val="0"/>
                        </a:spcBef>
                        <a:spcAft>
                          <a:spcPts val="0"/>
                        </a:spcAft>
                        <a:buNone/>
                      </a:pPr>
                      <a:r>
                        <a:t/>
                      </a:r>
                      <a:endParaRPr b="1" sz="1600">
                        <a:latin typeface="Quicksand"/>
                        <a:ea typeface="Quicksand"/>
                        <a:cs typeface="Quicksand"/>
                        <a:sym typeface="Quicksand"/>
                      </a:endParaRPr>
                    </a:p>
                    <a:p>
                      <a:pPr indent="0" lvl="0" marL="0" rtl="0" algn="l">
                        <a:spcBef>
                          <a:spcPts val="0"/>
                        </a:spcBef>
                        <a:spcAft>
                          <a:spcPts val="0"/>
                        </a:spcAft>
                        <a:buNone/>
                      </a:pPr>
                      <a:r>
                        <a:t/>
                      </a:r>
                      <a:endParaRPr b="1" sz="1600">
                        <a:latin typeface="Quicksand"/>
                        <a:ea typeface="Quicksand"/>
                        <a:cs typeface="Quicksand"/>
                        <a:sym typeface="Quicksand"/>
                      </a:endParaRPr>
                    </a:p>
                    <a:p>
                      <a:pPr indent="0" lvl="0" marL="0" rtl="0" algn="l">
                        <a:spcBef>
                          <a:spcPts val="0"/>
                        </a:spcBef>
                        <a:spcAft>
                          <a:spcPts val="0"/>
                        </a:spcAft>
                        <a:buNone/>
                      </a:pPr>
                      <a:r>
                        <a:t/>
                      </a:r>
                      <a:endParaRPr b="1" sz="1600">
                        <a:latin typeface="Quicksand"/>
                        <a:ea typeface="Quicksand"/>
                        <a:cs typeface="Quicksand"/>
                        <a:sym typeface="Quicksand"/>
                      </a:endParaRPr>
                    </a:p>
                    <a:p>
                      <a:pPr indent="0" lvl="0" marL="0" rtl="0" algn="l">
                        <a:spcBef>
                          <a:spcPts val="0"/>
                        </a:spcBef>
                        <a:spcAft>
                          <a:spcPts val="0"/>
                        </a:spcAft>
                        <a:buNone/>
                      </a:pPr>
                      <a:r>
                        <a:t/>
                      </a:r>
                      <a:endParaRPr b="1" sz="1600">
                        <a:latin typeface="Quicksand"/>
                        <a:ea typeface="Quicksand"/>
                        <a:cs typeface="Quicksand"/>
                        <a:sym typeface="Quicksand"/>
                      </a:endParaRPr>
                    </a:p>
                    <a:p>
                      <a:pPr indent="0" lvl="0" marL="0" rtl="0" algn="l">
                        <a:spcBef>
                          <a:spcPts val="0"/>
                        </a:spcBef>
                        <a:spcAft>
                          <a:spcPts val="0"/>
                        </a:spcAft>
                        <a:buNone/>
                      </a:pPr>
                      <a:r>
                        <a:t/>
                      </a:r>
                      <a:endParaRPr b="1" sz="1600">
                        <a:latin typeface="Quicksand"/>
                        <a:ea typeface="Quicksand"/>
                        <a:cs typeface="Quicksand"/>
                        <a:sym typeface="Quicksand"/>
                      </a:endParaRPr>
                    </a:p>
                    <a:p>
                      <a:pPr indent="0" lvl="0" marL="0" rtl="0" algn="l">
                        <a:spcBef>
                          <a:spcPts val="0"/>
                        </a:spcBef>
                        <a:spcAft>
                          <a:spcPts val="0"/>
                        </a:spcAft>
                        <a:buNone/>
                      </a:pPr>
                      <a:r>
                        <a:rPr b="1" lang="en" sz="1600">
                          <a:latin typeface="Quicksand"/>
                          <a:ea typeface="Quicksand"/>
                          <a:cs typeface="Quicksand"/>
                          <a:sym typeface="Quicksand"/>
                        </a:rPr>
                        <a:t>Miss Thompson</a:t>
                      </a:r>
                      <a:endParaRPr b="1" sz="1600">
                        <a:latin typeface="Quicksand"/>
                        <a:ea typeface="Quicksand"/>
                        <a:cs typeface="Quicksand"/>
                        <a:sym typeface="Quicksand"/>
                      </a:endParaRPr>
                    </a:p>
                    <a:p>
                      <a:pPr indent="0" lvl="0" marL="0" rtl="0" algn="l">
                        <a:spcBef>
                          <a:spcPts val="0"/>
                        </a:spcBef>
                        <a:spcAft>
                          <a:spcPts val="0"/>
                        </a:spcAft>
                        <a:buNone/>
                      </a:pPr>
                      <a:r>
                        <a:t/>
                      </a:r>
                      <a:endParaRPr b="1" sz="1600">
                        <a:latin typeface="Quicksand"/>
                        <a:ea typeface="Quicksand"/>
                        <a:cs typeface="Quicksand"/>
                        <a:sym typeface="Quicksand"/>
                      </a:endParaRPr>
                    </a:p>
                    <a:p>
                      <a:pPr indent="0" lvl="0" marL="0" rtl="0" algn="l">
                        <a:spcBef>
                          <a:spcPts val="0"/>
                        </a:spcBef>
                        <a:spcAft>
                          <a:spcPts val="0"/>
                        </a:spcAft>
                        <a:buNone/>
                      </a:pPr>
                      <a:r>
                        <a:rPr b="1" lang="en" sz="1600">
                          <a:latin typeface="Quicksand"/>
                          <a:ea typeface="Quicksand"/>
                          <a:cs typeface="Quicksand"/>
                          <a:sym typeface="Quicksand"/>
                        </a:rPr>
                        <a:t>Class Teacher</a:t>
                      </a:r>
                      <a:endParaRPr b="1" sz="1600">
                        <a:latin typeface="Quicksand"/>
                        <a:ea typeface="Quicksand"/>
                        <a:cs typeface="Quicksand"/>
                        <a:sym typeface="Quicksand"/>
                      </a:endParaRPr>
                    </a:p>
                  </a:txBody>
                  <a:tcPr marT="91425" marB="91425" marR="91425" marL="91425">
                    <a:solidFill>
                      <a:srgbClr val="F7F1D8"/>
                    </a:solidFill>
                  </a:tcPr>
                </a:tc>
                <a:tc>
                  <a:txBody>
                    <a:bodyPr/>
                    <a:lstStyle/>
                    <a:p>
                      <a:pPr indent="0" lvl="0" marL="0" rtl="0" algn="l">
                        <a:spcBef>
                          <a:spcPts val="0"/>
                        </a:spcBef>
                        <a:spcAft>
                          <a:spcPts val="0"/>
                        </a:spcAft>
                        <a:buNone/>
                      </a:pPr>
                      <a:r>
                        <a:t/>
                      </a:r>
                      <a:endParaRPr b="1" sz="1600">
                        <a:latin typeface="Quicksand"/>
                        <a:ea typeface="Quicksand"/>
                        <a:cs typeface="Quicksand"/>
                        <a:sym typeface="Quicksand"/>
                      </a:endParaRPr>
                    </a:p>
                    <a:p>
                      <a:pPr indent="0" lvl="0" marL="0" rtl="0" algn="l">
                        <a:spcBef>
                          <a:spcPts val="0"/>
                        </a:spcBef>
                        <a:spcAft>
                          <a:spcPts val="0"/>
                        </a:spcAft>
                        <a:buNone/>
                      </a:pPr>
                      <a:r>
                        <a:t/>
                      </a:r>
                      <a:endParaRPr b="1" sz="1600">
                        <a:latin typeface="Quicksand"/>
                        <a:ea typeface="Quicksand"/>
                        <a:cs typeface="Quicksand"/>
                        <a:sym typeface="Quicksand"/>
                      </a:endParaRPr>
                    </a:p>
                    <a:p>
                      <a:pPr indent="0" lvl="0" marL="0" rtl="0" algn="l">
                        <a:spcBef>
                          <a:spcPts val="0"/>
                        </a:spcBef>
                        <a:spcAft>
                          <a:spcPts val="0"/>
                        </a:spcAft>
                        <a:buClr>
                          <a:schemeClr val="dk1"/>
                        </a:buClr>
                        <a:buSzPts val="1100"/>
                        <a:buFont typeface="Arial"/>
                        <a:buNone/>
                      </a:pPr>
                      <a:r>
                        <a:t/>
                      </a:r>
                      <a:endParaRPr b="1" sz="1600">
                        <a:solidFill>
                          <a:schemeClr val="dk1"/>
                        </a:solidFill>
                        <a:latin typeface="Quicksand"/>
                        <a:ea typeface="Quicksand"/>
                        <a:cs typeface="Quicksand"/>
                        <a:sym typeface="Quicksand"/>
                      </a:endParaRPr>
                    </a:p>
                    <a:p>
                      <a:pPr indent="0" lvl="0" marL="0" rtl="0" algn="l">
                        <a:spcBef>
                          <a:spcPts val="0"/>
                        </a:spcBef>
                        <a:spcAft>
                          <a:spcPts val="0"/>
                        </a:spcAft>
                        <a:buClr>
                          <a:schemeClr val="dk1"/>
                        </a:buClr>
                        <a:buSzPts val="1100"/>
                        <a:buFont typeface="Arial"/>
                        <a:buNone/>
                      </a:pPr>
                      <a:r>
                        <a:t/>
                      </a:r>
                      <a:endParaRPr b="1" sz="1600">
                        <a:solidFill>
                          <a:schemeClr val="dk1"/>
                        </a:solidFill>
                        <a:latin typeface="Quicksand"/>
                        <a:ea typeface="Quicksand"/>
                        <a:cs typeface="Quicksand"/>
                        <a:sym typeface="Quicksand"/>
                      </a:endParaRPr>
                    </a:p>
                    <a:p>
                      <a:pPr indent="0" lvl="0" marL="0" rtl="0" algn="l">
                        <a:spcBef>
                          <a:spcPts val="0"/>
                        </a:spcBef>
                        <a:spcAft>
                          <a:spcPts val="0"/>
                        </a:spcAft>
                        <a:buClr>
                          <a:schemeClr val="dk1"/>
                        </a:buClr>
                        <a:buSzPts val="1100"/>
                        <a:buFont typeface="Arial"/>
                        <a:buNone/>
                      </a:pPr>
                      <a:r>
                        <a:t/>
                      </a:r>
                      <a:endParaRPr b="1" sz="1600">
                        <a:solidFill>
                          <a:schemeClr val="dk1"/>
                        </a:solidFill>
                        <a:latin typeface="Quicksand"/>
                        <a:ea typeface="Quicksand"/>
                        <a:cs typeface="Quicksand"/>
                        <a:sym typeface="Quicksand"/>
                      </a:endParaRPr>
                    </a:p>
                    <a:p>
                      <a:pPr indent="0" lvl="0" marL="0" rtl="0" algn="l">
                        <a:spcBef>
                          <a:spcPts val="0"/>
                        </a:spcBef>
                        <a:spcAft>
                          <a:spcPts val="0"/>
                        </a:spcAft>
                        <a:buClr>
                          <a:schemeClr val="dk1"/>
                        </a:buClr>
                        <a:buSzPts val="1100"/>
                        <a:buFont typeface="Arial"/>
                        <a:buNone/>
                      </a:pPr>
                      <a:r>
                        <a:t/>
                      </a:r>
                      <a:endParaRPr b="1" sz="1600">
                        <a:solidFill>
                          <a:schemeClr val="dk1"/>
                        </a:solidFill>
                        <a:latin typeface="Quicksand"/>
                        <a:ea typeface="Quicksand"/>
                        <a:cs typeface="Quicksand"/>
                        <a:sym typeface="Quicksand"/>
                      </a:endParaRPr>
                    </a:p>
                    <a:p>
                      <a:pPr indent="0" lvl="0" marL="0" rtl="0" algn="l">
                        <a:spcBef>
                          <a:spcPts val="0"/>
                        </a:spcBef>
                        <a:spcAft>
                          <a:spcPts val="0"/>
                        </a:spcAft>
                        <a:buClr>
                          <a:schemeClr val="dk1"/>
                        </a:buClr>
                        <a:buSzPts val="1100"/>
                        <a:buFont typeface="Arial"/>
                        <a:buNone/>
                      </a:pPr>
                      <a:r>
                        <a:t/>
                      </a:r>
                      <a:endParaRPr b="1" sz="1600">
                        <a:solidFill>
                          <a:schemeClr val="dk1"/>
                        </a:solidFill>
                        <a:latin typeface="Quicksand"/>
                        <a:ea typeface="Quicksand"/>
                        <a:cs typeface="Quicksand"/>
                        <a:sym typeface="Quicksand"/>
                      </a:endParaRPr>
                    </a:p>
                    <a:p>
                      <a:pPr indent="0" lvl="0" marL="0" rtl="0" algn="l">
                        <a:spcBef>
                          <a:spcPts val="0"/>
                        </a:spcBef>
                        <a:spcAft>
                          <a:spcPts val="0"/>
                        </a:spcAft>
                        <a:buClr>
                          <a:schemeClr val="dk1"/>
                        </a:buClr>
                        <a:buSzPts val="1100"/>
                        <a:buFont typeface="Arial"/>
                        <a:buNone/>
                      </a:pPr>
                      <a:r>
                        <a:rPr b="1" lang="en" sz="1600">
                          <a:solidFill>
                            <a:schemeClr val="dk1"/>
                          </a:solidFill>
                          <a:latin typeface="Quicksand"/>
                          <a:ea typeface="Quicksand"/>
                          <a:cs typeface="Quicksand"/>
                          <a:sym typeface="Quicksand"/>
                        </a:rPr>
                        <a:t>Mrs Simmons</a:t>
                      </a:r>
                      <a:endParaRPr b="1" sz="1600">
                        <a:solidFill>
                          <a:schemeClr val="dk1"/>
                        </a:solidFill>
                        <a:latin typeface="Quicksand"/>
                        <a:ea typeface="Quicksand"/>
                        <a:cs typeface="Quicksand"/>
                        <a:sym typeface="Quicksand"/>
                      </a:endParaRPr>
                    </a:p>
                    <a:p>
                      <a:pPr indent="0" lvl="0" marL="0" rtl="0" algn="l">
                        <a:spcBef>
                          <a:spcPts val="0"/>
                        </a:spcBef>
                        <a:spcAft>
                          <a:spcPts val="0"/>
                        </a:spcAft>
                        <a:buClr>
                          <a:schemeClr val="dk1"/>
                        </a:buClr>
                        <a:buSzPts val="1100"/>
                        <a:buFont typeface="Arial"/>
                        <a:buNone/>
                      </a:pPr>
                      <a:r>
                        <a:t/>
                      </a:r>
                      <a:endParaRPr b="1" sz="1600">
                        <a:solidFill>
                          <a:schemeClr val="dk1"/>
                        </a:solidFill>
                        <a:latin typeface="Quicksand"/>
                        <a:ea typeface="Quicksand"/>
                        <a:cs typeface="Quicksand"/>
                        <a:sym typeface="Quicksand"/>
                      </a:endParaRPr>
                    </a:p>
                    <a:p>
                      <a:pPr indent="0" lvl="0" marL="0" rtl="0" algn="l">
                        <a:spcBef>
                          <a:spcPts val="0"/>
                        </a:spcBef>
                        <a:spcAft>
                          <a:spcPts val="0"/>
                        </a:spcAft>
                        <a:buClr>
                          <a:schemeClr val="dk1"/>
                        </a:buClr>
                        <a:buSzPts val="1100"/>
                        <a:buFont typeface="Arial"/>
                        <a:buNone/>
                      </a:pPr>
                      <a:r>
                        <a:rPr b="1" lang="en" sz="1600">
                          <a:solidFill>
                            <a:schemeClr val="dk1"/>
                          </a:solidFill>
                          <a:latin typeface="Quicksand"/>
                          <a:ea typeface="Quicksand"/>
                          <a:cs typeface="Quicksand"/>
                          <a:sym typeface="Quicksand"/>
                        </a:rPr>
                        <a:t>Class TA</a:t>
                      </a:r>
                      <a:endParaRPr b="1" sz="1600">
                        <a:latin typeface="Quicksand"/>
                        <a:ea typeface="Quicksand"/>
                        <a:cs typeface="Quicksand"/>
                        <a:sym typeface="Quicksand"/>
                      </a:endParaRPr>
                    </a:p>
                  </a:txBody>
                  <a:tcPr marT="91425" marB="91425" marR="91425" marL="91425">
                    <a:lnR cap="flat" cmpd="sng" w="9525">
                      <a:solidFill>
                        <a:srgbClr val="9E9E9E"/>
                      </a:solidFill>
                      <a:prstDash val="solid"/>
                      <a:round/>
                      <a:headEnd len="sm" w="sm" type="none"/>
                      <a:tailEnd len="sm" w="sm" type="none"/>
                    </a:lnR>
                    <a:solidFill>
                      <a:srgbClr val="F7F1D8"/>
                    </a:solidFill>
                  </a:tcPr>
                </a:tc>
                <a:tc gridSpan="2">
                  <a:txBody>
                    <a:bodyPr/>
                    <a:lstStyle/>
                    <a:p>
                      <a:pPr indent="0" lvl="0" marL="0" rtl="0" algn="l">
                        <a:spcBef>
                          <a:spcPts val="0"/>
                        </a:spcBef>
                        <a:spcAft>
                          <a:spcPts val="0"/>
                        </a:spcAft>
                        <a:buNone/>
                      </a:pPr>
                      <a:r>
                        <a:t/>
                      </a:r>
                      <a:endParaRPr b="1" sz="1600">
                        <a:latin typeface="Quicksand"/>
                        <a:ea typeface="Quicksand"/>
                        <a:cs typeface="Quicksand"/>
                        <a:sym typeface="Quicksand"/>
                      </a:endParaRPr>
                    </a:p>
                    <a:p>
                      <a:pPr indent="0" lvl="0" marL="0" rtl="0" algn="l">
                        <a:spcBef>
                          <a:spcPts val="0"/>
                        </a:spcBef>
                        <a:spcAft>
                          <a:spcPts val="0"/>
                        </a:spcAft>
                        <a:buNone/>
                      </a:pPr>
                      <a:r>
                        <a:t/>
                      </a:r>
                      <a:endParaRPr b="1" sz="1600">
                        <a:latin typeface="Quicksand"/>
                        <a:ea typeface="Quicksand"/>
                        <a:cs typeface="Quicksand"/>
                        <a:sym typeface="Quicksand"/>
                      </a:endParaRPr>
                    </a:p>
                    <a:p>
                      <a:pPr indent="0" lvl="0" marL="0" rtl="0" algn="l">
                        <a:spcBef>
                          <a:spcPts val="0"/>
                        </a:spcBef>
                        <a:spcAft>
                          <a:spcPts val="0"/>
                        </a:spcAft>
                        <a:buNone/>
                      </a:pPr>
                      <a:r>
                        <a:t/>
                      </a:r>
                      <a:endParaRPr b="1" sz="1600">
                        <a:latin typeface="Quicksand"/>
                        <a:ea typeface="Quicksand"/>
                        <a:cs typeface="Quicksand"/>
                        <a:sym typeface="Quicksand"/>
                      </a:endParaRPr>
                    </a:p>
                    <a:p>
                      <a:pPr indent="0" lvl="0" marL="0" rtl="0" algn="l">
                        <a:spcBef>
                          <a:spcPts val="0"/>
                        </a:spcBef>
                        <a:spcAft>
                          <a:spcPts val="0"/>
                        </a:spcAft>
                        <a:buNone/>
                      </a:pPr>
                      <a:r>
                        <a:t/>
                      </a:r>
                      <a:endParaRPr b="1" sz="1600">
                        <a:latin typeface="Quicksand"/>
                        <a:ea typeface="Quicksand"/>
                        <a:cs typeface="Quicksand"/>
                        <a:sym typeface="Quicksand"/>
                      </a:endParaRPr>
                    </a:p>
                    <a:p>
                      <a:pPr indent="0" lvl="0" marL="0" rtl="0" algn="l">
                        <a:spcBef>
                          <a:spcPts val="0"/>
                        </a:spcBef>
                        <a:spcAft>
                          <a:spcPts val="0"/>
                        </a:spcAft>
                        <a:buNone/>
                      </a:pPr>
                      <a:r>
                        <a:t/>
                      </a:r>
                      <a:endParaRPr b="1" sz="1600">
                        <a:latin typeface="Quicksand"/>
                        <a:ea typeface="Quicksand"/>
                        <a:cs typeface="Quicksand"/>
                        <a:sym typeface="Quicksand"/>
                      </a:endParaRPr>
                    </a:p>
                    <a:p>
                      <a:pPr indent="0" lvl="0" marL="0" rtl="0" algn="l">
                        <a:spcBef>
                          <a:spcPts val="0"/>
                        </a:spcBef>
                        <a:spcAft>
                          <a:spcPts val="0"/>
                        </a:spcAft>
                        <a:buNone/>
                      </a:pPr>
                      <a:r>
                        <a:t/>
                      </a:r>
                      <a:endParaRPr b="1" sz="1600">
                        <a:latin typeface="Quicksand"/>
                        <a:ea typeface="Quicksand"/>
                        <a:cs typeface="Quicksand"/>
                        <a:sym typeface="Quicksand"/>
                      </a:endParaRPr>
                    </a:p>
                    <a:p>
                      <a:pPr indent="0" lvl="0" marL="0" rtl="0" algn="l">
                        <a:spcBef>
                          <a:spcPts val="0"/>
                        </a:spcBef>
                        <a:spcAft>
                          <a:spcPts val="0"/>
                        </a:spcAft>
                        <a:buNone/>
                      </a:pPr>
                      <a:r>
                        <a:t/>
                      </a:r>
                      <a:endParaRPr b="1" sz="1600">
                        <a:latin typeface="Quicksand"/>
                        <a:ea typeface="Quicksand"/>
                        <a:cs typeface="Quicksand"/>
                        <a:sym typeface="Quicksand"/>
                      </a:endParaRPr>
                    </a:p>
                    <a:p>
                      <a:pPr indent="0" lvl="0" marL="0" rtl="0" algn="l">
                        <a:spcBef>
                          <a:spcPts val="0"/>
                        </a:spcBef>
                        <a:spcAft>
                          <a:spcPts val="0"/>
                        </a:spcAft>
                        <a:buNone/>
                      </a:pPr>
                      <a:r>
                        <a:rPr b="1" lang="en" sz="1600">
                          <a:latin typeface="Quicksand"/>
                          <a:ea typeface="Quicksand"/>
                          <a:cs typeface="Quicksand"/>
                          <a:sym typeface="Quicksand"/>
                        </a:rPr>
                        <a:t>Miss Jones (Tuesday PM)</a:t>
                      </a:r>
                      <a:endParaRPr b="1" sz="1600">
                        <a:latin typeface="Quicksand"/>
                        <a:ea typeface="Quicksand"/>
                        <a:cs typeface="Quicksand"/>
                        <a:sym typeface="Quicksand"/>
                      </a:endParaRPr>
                    </a:p>
                    <a:p>
                      <a:pPr indent="0" lvl="0" marL="0" rtl="0" algn="l">
                        <a:spcBef>
                          <a:spcPts val="0"/>
                        </a:spcBef>
                        <a:spcAft>
                          <a:spcPts val="0"/>
                        </a:spcAft>
                        <a:buNone/>
                      </a:pPr>
                      <a:r>
                        <a:t/>
                      </a:r>
                      <a:endParaRPr b="1" sz="1600">
                        <a:latin typeface="Quicksand"/>
                        <a:ea typeface="Quicksand"/>
                        <a:cs typeface="Quicksand"/>
                        <a:sym typeface="Quicksand"/>
                      </a:endParaRPr>
                    </a:p>
                    <a:p>
                      <a:pPr indent="0" lvl="0" marL="0" rtl="0" algn="l">
                        <a:spcBef>
                          <a:spcPts val="0"/>
                        </a:spcBef>
                        <a:spcAft>
                          <a:spcPts val="0"/>
                        </a:spcAft>
                        <a:buNone/>
                      </a:pPr>
                      <a:r>
                        <a:rPr b="1" lang="en" sz="1600">
                          <a:latin typeface="Quicksand"/>
                          <a:ea typeface="Quicksand"/>
                          <a:cs typeface="Quicksand"/>
                          <a:sym typeface="Quicksand"/>
                        </a:rPr>
                        <a:t>PPA Cover</a:t>
                      </a:r>
                      <a:endParaRPr b="1" sz="1600">
                        <a:latin typeface="Quicksand"/>
                        <a:ea typeface="Quicksand"/>
                        <a:cs typeface="Quicksand"/>
                        <a:sym typeface="Quicksand"/>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7F1D8"/>
                    </a:solidFill>
                  </a:tcPr>
                </a:tc>
                <a:tc hMerge="1"/>
              </a:tr>
            </a:tbl>
          </a:graphicData>
        </a:graphic>
      </p:graphicFrame>
      <p:pic>
        <p:nvPicPr>
          <p:cNvPr id="84" name="Google Shape;84;p16"/>
          <p:cNvPicPr preferRelativeResize="0"/>
          <p:nvPr/>
        </p:nvPicPr>
        <p:blipFill>
          <a:blip r:embed="rId4">
            <a:alphaModFix/>
          </a:blip>
          <a:stretch>
            <a:fillRect/>
          </a:stretch>
        </p:blipFill>
        <p:spPr>
          <a:xfrm>
            <a:off x="3507975" y="1224000"/>
            <a:ext cx="1722050" cy="1314200"/>
          </a:xfrm>
          <a:prstGeom prst="rect">
            <a:avLst/>
          </a:prstGeom>
          <a:noFill/>
          <a:ln>
            <a:noFill/>
          </a:ln>
        </p:spPr>
      </p:pic>
      <p:pic>
        <p:nvPicPr>
          <p:cNvPr id="85" name="Google Shape;85;p16"/>
          <p:cNvPicPr preferRelativeResize="0"/>
          <p:nvPr/>
        </p:nvPicPr>
        <p:blipFill>
          <a:blip r:embed="rId5">
            <a:alphaModFix/>
          </a:blip>
          <a:stretch>
            <a:fillRect/>
          </a:stretch>
        </p:blipFill>
        <p:spPr>
          <a:xfrm>
            <a:off x="1722798" y="1224000"/>
            <a:ext cx="1528775" cy="1441643"/>
          </a:xfrm>
          <a:prstGeom prst="rect">
            <a:avLst/>
          </a:prstGeom>
          <a:noFill/>
          <a:ln>
            <a:noFill/>
          </a:ln>
        </p:spPr>
      </p:pic>
      <p:pic>
        <p:nvPicPr>
          <p:cNvPr id="86" name="Google Shape;86;p16"/>
          <p:cNvPicPr preferRelativeResize="0"/>
          <p:nvPr/>
        </p:nvPicPr>
        <p:blipFill>
          <a:blip r:embed="rId6">
            <a:alphaModFix/>
          </a:blip>
          <a:stretch>
            <a:fillRect/>
          </a:stretch>
        </p:blipFill>
        <p:spPr>
          <a:xfrm>
            <a:off x="5486427" y="1224002"/>
            <a:ext cx="1722050" cy="135250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3F7"/>
        </a:solidFill>
      </p:bgPr>
    </p:bg>
    <p:spTree>
      <p:nvGrpSpPr>
        <p:cNvPr id="90" name="Shape 90"/>
        <p:cNvGrpSpPr/>
        <p:nvPr/>
      </p:nvGrpSpPr>
      <p:grpSpPr>
        <a:xfrm>
          <a:off x="0" y="0"/>
          <a:ext cx="0" cy="0"/>
          <a:chOff x="0" y="0"/>
          <a:chExt cx="0" cy="0"/>
        </a:xfrm>
      </p:grpSpPr>
      <p:sp>
        <p:nvSpPr>
          <p:cNvPr id="91" name="Google Shape;91;p17"/>
          <p:cNvSpPr/>
          <p:nvPr/>
        </p:nvSpPr>
        <p:spPr>
          <a:xfrm>
            <a:off x="0" y="5008438"/>
            <a:ext cx="9144000" cy="135000"/>
          </a:xfrm>
          <a:prstGeom prst="rect">
            <a:avLst/>
          </a:prstGeom>
          <a:solidFill>
            <a:srgbClr val="1C4587"/>
          </a:solid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7"/>
          <p:cNvSpPr/>
          <p:nvPr/>
        </p:nvSpPr>
        <p:spPr>
          <a:xfrm>
            <a:off x="0" y="4873450"/>
            <a:ext cx="9144000" cy="135000"/>
          </a:xfrm>
          <a:prstGeom prst="rect">
            <a:avLst/>
          </a:prstGeom>
          <a:solidFill>
            <a:srgbClr val="1155CC"/>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7"/>
          <p:cNvSpPr/>
          <p:nvPr/>
        </p:nvSpPr>
        <p:spPr>
          <a:xfrm>
            <a:off x="0" y="4738450"/>
            <a:ext cx="9144000" cy="135000"/>
          </a:xfrm>
          <a:prstGeom prst="rect">
            <a:avLst/>
          </a:prstGeom>
          <a:solidFill>
            <a:srgbClr val="3C78D8"/>
          </a:solidFill>
          <a:ln cap="flat" cmpd="sng" w="9525">
            <a:solidFill>
              <a:srgbClr val="3C78D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4" name="Google Shape;94;p17"/>
          <p:cNvPicPr preferRelativeResize="0"/>
          <p:nvPr/>
        </p:nvPicPr>
        <p:blipFill>
          <a:blip r:embed="rId3">
            <a:alphaModFix/>
          </a:blip>
          <a:stretch>
            <a:fillRect/>
          </a:stretch>
        </p:blipFill>
        <p:spPr>
          <a:xfrm>
            <a:off x="7460950" y="155997"/>
            <a:ext cx="1620776" cy="694774"/>
          </a:xfrm>
          <a:prstGeom prst="rect">
            <a:avLst/>
          </a:prstGeom>
          <a:noFill/>
          <a:ln>
            <a:noFill/>
          </a:ln>
        </p:spPr>
      </p:pic>
      <p:sp>
        <p:nvSpPr>
          <p:cNvPr id="95" name="Google Shape;95;p17"/>
          <p:cNvSpPr txBox="1"/>
          <p:nvPr/>
        </p:nvSpPr>
        <p:spPr>
          <a:xfrm>
            <a:off x="168900" y="69125"/>
            <a:ext cx="2180400" cy="600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700">
                <a:solidFill>
                  <a:srgbClr val="1C4587"/>
                </a:solidFill>
                <a:latin typeface="Quicksand"/>
                <a:ea typeface="Quicksand"/>
                <a:cs typeface="Quicksand"/>
                <a:sym typeface="Quicksand"/>
              </a:rPr>
              <a:t>Timetable</a:t>
            </a:r>
            <a:endParaRPr b="1" i="1">
              <a:solidFill>
                <a:srgbClr val="1C4587"/>
              </a:solidFill>
              <a:latin typeface="Quicksand"/>
              <a:ea typeface="Quicksand"/>
              <a:cs typeface="Quicksand"/>
              <a:sym typeface="Quicksand"/>
            </a:endParaRPr>
          </a:p>
        </p:txBody>
      </p:sp>
      <p:sp>
        <p:nvSpPr>
          <p:cNvPr id="96" name="Google Shape;96;p17"/>
          <p:cNvSpPr txBox="1"/>
          <p:nvPr/>
        </p:nvSpPr>
        <p:spPr>
          <a:xfrm>
            <a:off x="6732725" y="2113463"/>
            <a:ext cx="2349000" cy="1362300"/>
          </a:xfrm>
          <a:prstGeom prst="rect">
            <a:avLst/>
          </a:prstGeom>
          <a:solidFill>
            <a:srgbClr val="D9EAD3"/>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latin typeface="Quicksand"/>
                <a:ea typeface="Quicksand"/>
                <a:cs typeface="Quicksand"/>
                <a:sym typeface="Quicksand"/>
              </a:rPr>
              <a:t>P.E. days:</a:t>
            </a:r>
            <a:endParaRPr b="1" sz="1200">
              <a:latin typeface="Quicksand"/>
              <a:ea typeface="Quicksand"/>
              <a:cs typeface="Quicksand"/>
              <a:sym typeface="Quicksand"/>
            </a:endParaRPr>
          </a:p>
          <a:p>
            <a:pPr indent="0" lvl="0" marL="0" rtl="0" algn="l">
              <a:lnSpc>
                <a:spcPct val="115000"/>
              </a:lnSpc>
              <a:spcBef>
                <a:spcPts val="1200"/>
              </a:spcBef>
              <a:spcAft>
                <a:spcPts val="0"/>
              </a:spcAft>
              <a:buNone/>
            </a:pPr>
            <a:r>
              <a:rPr b="1" lang="en" sz="1000">
                <a:solidFill>
                  <a:schemeClr val="dk1"/>
                </a:solidFill>
                <a:latin typeface="Quicksand"/>
                <a:ea typeface="Quicksand"/>
                <a:cs typeface="Quicksand"/>
                <a:sym typeface="Quicksand"/>
              </a:rPr>
              <a:t>PE Kit: </a:t>
            </a:r>
            <a:r>
              <a:rPr lang="en" sz="1000">
                <a:solidFill>
                  <a:schemeClr val="dk1"/>
                </a:solidFill>
                <a:latin typeface="Quicksand"/>
                <a:ea typeface="Quicksand"/>
                <a:cs typeface="Quicksand"/>
                <a:sym typeface="Quicksand"/>
              </a:rPr>
              <a:t>White T shirt, shorts/tracksuit bottoms/sweatshirt in school colours</a:t>
            </a:r>
            <a:endParaRPr sz="1000">
              <a:solidFill>
                <a:schemeClr val="dk1"/>
              </a:solidFill>
              <a:latin typeface="Quicksand"/>
              <a:ea typeface="Quicksand"/>
              <a:cs typeface="Quicksand"/>
              <a:sym typeface="Quicksand"/>
            </a:endParaRPr>
          </a:p>
          <a:p>
            <a:pPr indent="0" lvl="0" marL="0" rtl="0" algn="l">
              <a:lnSpc>
                <a:spcPct val="115000"/>
              </a:lnSpc>
              <a:spcBef>
                <a:spcPts val="1200"/>
              </a:spcBef>
              <a:spcAft>
                <a:spcPts val="1200"/>
              </a:spcAft>
              <a:buNone/>
            </a:pPr>
            <a:r>
              <a:rPr lang="en" sz="1000">
                <a:solidFill>
                  <a:schemeClr val="dk1"/>
                </a:solidFill>
                <a:latin typeface="Quicksand"/>
                <a:ea typeface="Quicksand"/>
                <a:cs typeface="Quicksand"/>
                <a:sym typeface="Quicksand"/>
              </a:rPr>
              <a:t>Trainers/black plimsolls</a:t>
            </a:r>
            <a:endParaRPr sz="1200"/>
          </a:p>
        </p:txBody>
      </p:sp>
      <p:pic>
        <p:nvPicPr>
          <p:cNvPr id="97" name="Google Shape;97;p17"/>
          <p:cNvPicPr preferRelativeResize="0"/>
          <p:nvPr/>
        </p:nvPicPr>
        <p:blipFill>
          <a:blip r:embed="rId4">
            <a:alphaModFix/>
          </a:blip>
          <a:stretch>
            <a:fillRect/>
          </a:stretch>
        </p:blipFill>
        <p:spPr>
          <a:xfrm>
            <a:off x="152400" y="821825"/>
            <a:ext cx="6427924" cy="326985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3F7"/>
        </a:solidFill>
      </p:bgPr>
    </p:bg>
    <p:spTree>
      <p:nvGrpSpPr>
        <p:cNvPr id="101" name="Shape 101"/>
        <p:cNvGrpSpPr/>
        <p:nvPr/>
      </p:nvGrpSpPr>
      <p:grpSpPr>
        <a:xfrm>
          <a:off x="0" y="0"/>
          <a:ext cx="0" cy="0"/>
          <a:chOff x="0" y="0"/>
          <a:chExt cx="0" cy="0"/>
        </a:xfrm>
      </p:grpSpPr>
      <p:sp>
        <p:nvSpPr>
          <p:cNvPr id="102" name="Google Shape;102;p18"/>
          <p:cNvSpPr/>
          <p:nvPr/>
        </p:nvSpPr>
        <p:spPr>
          <a:xfrm>
            <a:off x="0" y="5008438"/>
            <a:ext cx="9144000" cy="135000"/>
          </a:xfrm>
          <a:prstGeom prst="rect">
            <a:avLst/>
          </a:prstGeom>
          <a:solidFill>
            <a:srgbClr val="1C4587"/>
          </a:solid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8"/>
          <p:cNvSpPr/>
          <p:nvPr/>
        </p:nvSpPr>
        <p:spPr>
          <a:xfrm>
            <a:off x="0" y="4873450"/>
            <a:ext cx="9144000" cy="135000"/>
          </a:xfrm>
          <a:prstGeom prst="rect">
            <a:avLst/>
          </a:prstGeom>
          <a:solidFill>
            <a:srgbClr val="1155CC"/>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8"/>
          <p:cNvSpPr/>
          <p:nvPr/>
        </p:nvSpPr>
        <p:spPr>
          <a:xfrm>
            <a:off x="0" y="4738450"/>
            <a:ext cx="9144000" cy="135000"/>
          </a:xfrm>
          <a:prstGeom prst="rect">
            <a:avLst/>
          </a:prstGeom>
          <a:solidFill>
            <a:srgbClr val="3C78D8"/>
          </a:solidFill>
          <a:ln cap="flat" cmpd="sng" w="9525">
            <a:solidFill>
              <a:srgbClr val="3C78D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5" name="Google Shape;105;p18"/>
          <p:cNvPicPr preferRelativeResize="0"/>
          <p:nvPr/>
        </p:nvPicPr>
        <p:blipFill>
          <a:blip r:embed="rId3">
            <a:alphaModFix/>
          </a:blip>
          <a:stretch>
            <a:fillRect/>
          </a:stretch>
        </p:blipFill>
        <p:spPr>
          <a:xfrm>
            <a:off x="7460950" y="155997"/>
            <a:ext cx="1620776" cy="694774"/>
          </a:xfrm>
          <a:prstGeom prst="rect">
            <a:avLst/>
          </a:prstGeom>
          <a:noFill/>
          <a:ln>
            <a:noFill/>
          </a:ln>
        </p:spPr>
      </p:pic>
      <p:sp>
        <p:nvSpPr>
          <p:cNvPr id="106" name="Google Shape;106;p18"/>
          <p:cNvSpPr txBox="1"/>
          <p:nvPr/>
        </p:nvSpPr>
        <p:spPr>
          <a:xfrm>
            <a:off x="191925" y="36875"/>
            <a:ext cx="4567800" cy="600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700">
                <a:solidFill>
                  <a:srgbClr val="1C4587"/>
                </a:solidFill>
                <a:latin typeface="Quicksand"/>
                <a:ea typeface="Quicksand"/>
                <a:cs typeface="Quicksand"/>
                <a:sym typeface="Quicksand"/>
              </a:rPr>
              <a:t>Drop off and pickups</a:t>
            </a:r>
            <a:endParaRPr b="1" i="1">
              <a:solidFill>
                <a:srgbClr val="1C4587"/>
              </a:solidFill>
              <a:latin typeface="Quicksand"/>
              <a:ea typeface="Quicksand"/>
              <a:cs typeface="Quicksand"/>
              <a:sym typeface="Quicksand"/>
            </a:endParaRPr>
          </a:p>
        </p:txBody>
      </p:sp>
      <p:sp>
        <p:nvSpPr>
          <p:cNvPr id="107" name="Google Shape;107;p18"/>
          <p:cNvSpPr txBox="1"/>
          <p:nvPr/>
        </p:nvSpPr>
        <p:spPr>
          <a:xfrm>
            <a:off x="324075" y="1111375"/>
            <a:ext cx="7083900" cy="2555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u="sng"/>
              <a:t>Start of the Day</a:t>
            </a:r>
            <a:endParaRPr b="1" u="sng"/>
          </a:p>
          <a:p>
            <a:pPr indent="0" lvl="0" marL="0" rtl="0" algn="l">
              <a:spcBef>
                <a:spcPts val="0"/>
              </a:spcBef>
              <a:spcAft>
                <a:spcPts val="0"/>
              </a:spcAft>
              <a:buNone/>
            </a:pPr>
            <a:r>
              <a:t/>
            </a:r>
            <a:endParaRPr/>
          </a:p>
          <a:p>
            <a:pPr indent="0" lvl="0" marL="0" rtl="0" algn="l">
              <a:spcBef>
                <a:spcPts val="0"/>
              </a:spcBef>
              <a:spcAft>
                <a:spcPts val="0"/>
              </a:spcAft>
              <a:buNone/>
            </a:pPr>
            <a:r>
              <a:rPr lang="en"/>
              <a:t>09:00		Registration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09:10		Marked as late and must come into school through the main office</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u="sng"/>
              <a:t>End of the Day</a:t>
            </a:r>
            <a:endParaRPr b="1" u="sng"/>
          </a:p>
          <a:p>
            <a:pPr indent="0" lvl="0" marL="0" rtl="0" algn="l">
              <a:spcBef>
                <a:spcPts val="0"/>
              </a:spcBef>
              <a:spcAft>
                <a:spcPts val="0"/>
              </a:spcAft>
              <a:buNone/>
            </a:pPr>
            <a:r>
              <a:t/>
            </a:r>
            <a:endParaRPr b="1" u="sng"/>
          </a:p>
          <a:p>
            <a:pPr indent="0" lvl="0" marL="0" rtl="0" algn="l">
              <a:spcBef>
                <a:spcPts val="0"/>
              </a:spcBef>
              <a:spcAft>
                <a:spcPts val="0"/>
              </a:spcAft>
              <a:buNone/>
            </a:pPr>
            <a:r>
              <a:rPr lang="en"/>
              <a:t>15:30		End of the day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15:40		Late collection and must pick up from the main school office</a:t>
            </a:r>
            <a:endParaRPr/>
          </a:p>
        </p:txBody>
      </p:sp>
      <p:sp>
        <p:nvSpPr>
          <p:cNvPr id="108" name="Google Shape;108;p18"/>
          <p:cNvSpPr txBox="1"/>
          <p:nvPr/>
        </p:nvSpPr>
        <p:spPr>
          <a:xfrm>
            <a:off x="155650" y="3063075"/>
            <a:ext cx="8787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Quicksand"/>
              <a:ea typeface="Quicksand"/>
              <a:cs typeface="Quicksand"/>
              <a:sym typeface="Quicksan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3F7"/>
        </a:solidFill>
      </p:bgPr>
    </p:bg>
    <p:spTree>
      <p:nvGrpSpPr>
        <p:cNvPr id="112" name="Shape 112"/>
        <p:cNvGrpSpPr/>
        <p:nvPr/>
      </p:nvGrpSpPr>
      <p:grpSpPr>
        <a:xfrm>
          <a:off x="0" y="0"/>
          <a:ext cx="0" cy="0"/>
          <a:chOff x="0" y="0"/>
          <a:chExt cx="0" cy="0"/>
        </a:xfrm>
      </p:grpSpPr>
      <p:sp>
        <p:nvSpPr>
          <p:cNvPr id="113" name="Google Shape;113;p19"/>
          <p:cNvSpPr/>
          <p:nvPr/>
        </p:nvSpPr>
        <p:spPr>
          <a:xfrm>
            <a:off x="0" y="5008438"/>
            <a:ext cx="9144000" cy="135000"/>
          </a:xfrm>
          <a:prstGeom prst="rect">
            <a:avLst/>
          </a:prstGeom>
          <a:solidFill>
            <a:srgbClr val="1C4587"/>
          </a:solid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9"/>
          <p:cNvSpPr/>
          <p:nvPr/>
        </p:nvSpPr>
        <p:spPr>
          <a:xfrm>
            <a:off x="0" y="4873450"/>
            <a:ext cx="9144000" cy="135000"/>
          </a:xfrm>
          <a:prstGeom prst="rect">
            <a:avLst/>
          </a:prstGeom>
          <a:solidFill>
            <a:srgbClr val="1155CC"/>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9"/>
          <p:cNvSpPr/>
          <p:nvPr/>
        </p:nvSpPr>
        <p:spPr>
          <a:xfrm>
            <a:off x="0" y="4738450"/>
            <a:ext cx="9144000" cy="135000"/>
          </a:xfrm>
          <a:prstGeom prst="rect">
            <a:avLst/>
          </a:prstGeom>
          <a:solidFill>
            <a:srgbClr val="3C78D8"/>
          </a:solidFill>
          <a:ln cap="flat" cmpd="sng" w="9525">
            <a:solidFill>
              <a:srgbClr val="3C78D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6" name="Google Shape;116;p19"/>
          <p:cNvPicPr preferRelativeResize="0"/>
          <p:nvPr/>
        </p:nvPicPr>
        <p:blipFill>
          <a:blip r:embed="rId3">
            <a:alphaModFix/>
          </a:blip>
          <a:stretch>
            <a:fillRect/>
          </a:stretch>
        </p:blipFill>
        <p:spPr>
          <a:xfrm>
            <a:off x="3865650" y="4204897"/>
            <a:ext cx="1620776" cy="694774"/>
          </a:xfrm>
          <a:prstGeom prst="rect">
            <a:avLst/>
          </a:prstGeom>
          <a:noFill/>
          <a:ln>
            <a:noFill/>
          </a:ln>
        </p:spPr>
      </p:pic>
      <p:sp>
        <p:nvSpPr>
          <p:cNvPr id="117" name="Google Shape;117;p19"/>
          <p:cNvSpPr txBox="1"/>
          <p:nvPr/>
        </p:nvSpPr>
        <p:spPr>
          <a:xfrm>
            <a:off x="168900" y="69125"/>
            <a:ext cx="2180400" cy="600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700">
                <a:solidFill>
                  <a:srgbClr val="1C4587"/>
                </a:solidFill>
                <a:latin typeface="Quicksand"/>
                <a:ea typeface="Quicksand"/>
                <a:cs typeface="Quicksand"/>
                <a:sym typeface="Quicksand"/>
              </a:rPr>
              <a:t>Uniform</a:t>
            </a:r>
            <a:endParaRPr b="1" i="1">
              <a:solidFill>
                <a:srgbClr val="1C4587"/>
              </a:solidFill>
              <a:latin typeface="Quicksand"/>
              <a:ea typeface="Quicksand"/>
              <a:cs typeface="Quicksand"/>
              <a:sym typeface="Quicksand"/>
            </a:endParaRPr>
          </a:p>
        </p:txBody>
      </p:sp>
      <p:sp>
        <p:nvSpPr>
          <p:cNvPr id="118" name="Google Shape;118;p19"/>
          <p:cNvSpPr txBox="1"/>
          <p:nvPr/>
        </p:nvSpPr>
        <p:spPr>
          <a:xfrm>
            <a:off x="207275" y="591100"/>
            <a:ext cx="5053200" cy="954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chemeClr val="dk1"/>
                </a:solidFill>
                <a:latin typeface="Quicksand"/>
                <a:ea typeface="Quicksand"/>
                <a:cs typeface="Quicksand"/>
                <a:sym typeface="Quicksand"/>
              </a:rPr>
              <a:t>It is our school policy that all children wear school uniform when att</a:t>
            </a:r>
            <a:r>
              <a:rPr lang="en" sz="1000">
                <a:solidFill>
                  <a:schemeClr val="dk1"/>
                </a:solidFill>
                <a:latin typeface="Quicksand"/>
                <a:ea typeface="Quicksand"/>
                <a:cs typeface="Quicksand"/>
                <a:sym typeface="Quicksand"/>
              </a:rPr>
              <a:t>e</a:t>
            </a:r>
            <a:r>
              <a:rPr lang="en" sz="1000">
                <a:solidFill>
                  <a:schemeClr val="dk1"/>
                </a:solidFill>
                <a:latin typeface="Quicksand"/>
                <a:ea typeface="Quicksand"/>
                <a:cs typeface="Quicksand"/>
                <a:sym typeface="Quicksand"/>
              </a:rPr>
              <a:t>nding school. School uniform is part of the school ethos and in sending their children to James Wolfe Primary School, parents agree to support our policy.</a:t>
            </a:r>
            <a:endParaRPr sz="1000">
              <a:latin typeface="Quicksand"/>
              <a:ea typeface="Quicksand"/>
              <a:cs typeface="Quicksand"/>
              <a:sym typeface="Quicksand"/>
            </a:endParaRPr>
          </a:p>
          <a:p>
            <a:pPr indent="0" lvl="0" marL="0" rtl="0" algn="l">
              <a:spcBef>
                <a:spcPts val="0"/>
              </a:spcBef>
              <a:spcAft>
                <a:spcPts val="0"/>
              </a:spcAft>
              <a:buNone/>
            </a:pPr>
            <a:r>
              <a:t/>
            </a:r>
            <a:endParaRPr sz="1000">
              <a:latin typeface="Quicksand"/>
              <a:ea typeface="Quicksand"/>
              <a:cs typeface="Quicksand"/>
              <a:sym typeface="Quicksand"/>
            </a:endParaRPr>
          </a:p>
          <a:p>
            <a:pPr indent="0" lvl="0" marL="0" rtl="0" algn="l">
              <a:spcBef>
                <a:spcPts val="0"/>
              </a:spcBef>
              <a:spcAft>
                <a:spcPts val="0"/>
              </a:spcAft>
              <a:buNone/>
            </a:pPr>
            <a:r>
              <a:t/>
            </a:r>
            <a:endParaRPr sz="1000">
              <a:latin typeface="Quicksand"/>
              <a:ea typeface="Quicksand"/>
              <a:cs typeface="Quicksand"/>
              <a:sym typeface="Quicksand"/>
            </a:endParaRPr>
          </a:p>
        </p:txBody>
      </p:sp>
      <p:sp>
        <p:nvSpPr>
          <p:cNvPr id="119" name="Google Shape;119;p19"/>
          <p:cNvSpPr txBox="1"/>
          <p:nvPr/>
        </p:nvSpPr>
        <p:spPr>
          <a:xfrm>
            <a:off x="293525" y="1226325"/>
            <a:ext cx="4289700" cy="3072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0"/>
              </a:spcAft>
              <a:buNone/>
            </a:pPr>
            <a:r>
              <a:rPr b="1" lang="en" sz="1200">
                <a:solidFill>
                  <a:schemeClr val="dk1"/>
                </a:solidFill>
                <a:latin typeface="Quicksand"/>
                <a:ea typeface="Quicksand"/>
                <a:cs typeface="Quicksand"/>
                <a:sym typeface="Quicksand"/>
              </a:rPr>
              <a:t>Our uniform consists of:</a:t>
            </a:r>
            <a:endParaRPr b="1" sz="1200">
              <a:solidFill>
                <a:schemeClr val="dk1"/>
              </a:solidFill>
              <a:latin typeface="Quicksand"/>
              <a:ea typeface="Quicksand"/>
              <a:cs typeface="Quicksand"/>
              <a:sym typeface="Quicksand"/>
            </a:endParaRPr>
          </a:p>
          <a:p>
            <a:pPr indent="-304800" lvl="0" marL="457200" rtl="0" algn="l">
              <a:lnSpc>
                <a:spcPct val="115000"/>
              </a:lnSpc>
              <a:spcBef>
                <a:spcPts val="1200"/>
              </a:spcBef>
              <a:spcAft>
                <a:spcPts val="0"/>
              </a:spcAft>
              <a:buClr>
                <a:schemeClr val="dk1"/>
              </a:buClr>
              <a:buSzPts val="1200"/>
              <a:buFont typeface="Quicksand"/>
              <a:buChar char="●"/>
            </a:pPr>
            <a:r>
              <a:rPr lang="en" sz="1200">
                <a:solidFill>
                  <a:schemeClr val="dk1"/>
                </a:solidFill>
                <a:latin typeface="Quicksand"/>
                <a:ea typeface="Quicksand"/>
                <a:cs typeface="Quicksand"/>
                <a:sym typeface="Quicksand"/>
              </a:rPr>
              <a:t>White polo shirt</a:t>
            </a:r>
            <a:endParaRPr sz="1200">
              <a:solidFill>
                <a:schemeClr val="dk1"/>
              </a:solidFill>
              <a:latin typeface="Quicksand"/>
              <a:ea typeface="Quicksand"/>
              <a:cs typeface="Quicksand"/>
              <a:sym typeface="Quicksand"/>
            </a:endParaRPr>
          </a:p>
          <a:p>
            <a:pPr indent="-304800" lvl="0" marL="457200" rtl="0" algn="l">
              <a:lnSpc>
                <a:spcPct val="115000"/>
              </a:lnSpc>
              <a:spcBef>
                <a:spcPts val="0"/>
              </a:spcBef>
              <a:spcAft>
                <a:spcPts val="0"/>
              </a:spcAft>
              <a:buClr>
                <a:schemeClr val="dk1"/>
              </a:buClr>
              <a:buSzPts val="1200"/>
              <a:buFont typeface="Quicksand"/>
              <a:buChar char="●"/>
            </a:pPr>
            <a:r>
              <a:rPr lang="en" sz="1200">
                <a:solidFill>
                  <a:schemeClr val="dk1"/>
                </a:solidFill>
                <a:latin typeface="Quicksand"/>
                <a:ea typeface="Quicksand"/>
                <a:cs typeface="Quicksand"/>
                <a:sym typeface="Quicksand"/>
              </a:rPr>
              <a:t>Navy blue sweater or cardigan (we promote the wearing of jumpers/polo shirts with logos but plain versions in the school colours are acceptable)</a:t>
            </a:r>
            <a:endParaRPr sz="1200">
              <a:solidFill>
                <a:schemeClr val="dk1"/>
              </a:solidFill>
              <a:latin typeface="Quicksand"/>
              <a:ea typeface="Quicksand"/>
              <a:cs typeface="Quicksand"/>
              <a:sym typeface="Quicksand"/>
            </a:endParaRPr>
          </a:p>
          <a:p>
            <a:pPr indent="-304800" lvl="0" marL="457200" rtl="0" algn="l">
              <a:lnSpc>
                <a:spcPct val="115000"/>
              </a:lnSpc>
              <a:spcBef>
                <a:spcPts val="0"/>
              </a:spcBef>
              <a:spcAft>
                <a:spcPts val="0"/>
              </a:spcAft>
              <a:buClr>
                <a:schemeClr val="dk1"/>
              </a:buClr>
              <a:buSzPts val="1200"/>
              <a:buFont typeface="Quicksand"/>
              <a:buChar char="●"/>
            </a:pPr>
            <a:r>
              <a:rPr lang="en" sz="1200">
                <a:solidFill>
                  <a:schemeClr val="dk1"/>
                </a:solidFill>
                <a:latin typeface="Quicksand"/>
                <a:ea typeface="Quicksand"/>
                <a:cs typeface="Quicksand"/>
                <a:sym typeface="Quicksand"/>
              </a:rPr>
              <a:t>Black or grey trousers, shorts or skirts</a:t>
            </a:r>
            <a:endParaRPr sz="1200">
              <a:solidFill>
                <a:schemeClr val="dk1"/>
              </a:solidFill>
              <a:latin typeface="Quicksand"/>
              <a:ea typeface="Quicksand"/>
              <a:cs typeface="Quicksand"/>
              <a:sym typeface="Quicksand"/>
            </a:endParaRPr>
          </a:p>
          <a:p>
            <a:pPr indent="-304800" lvl="0" marL="457200" rtl="0" algn="l">
              <a:lnSpc>
                <a:spcPct val="115000"/>
              </a:lnSpc>
              <a:spcBef>
                <a:spcPts val="0"/>
              </a:spcBef>
              <a:spcAft>
                <a:spcPts val="0"/>
              </a:spcAft>
              <a:buClr>
                <a:schemeClr val="dk1"/>
              </a:buClr>
              <a:buSzPts val="1200"/>
              <a:buFont typeface="Quicksand"/>
              <a:buChar char="●"/>
            </a:pPr>
            <a:r>
              <a:rPr lang="en" sz="1200">
                <a:solidFill>
                  <a:schemeClr val="dk1"/>
                </a:solidFill>
                <a:latin typeface="Quicksand"/>
                <a:ea typeface="Quicksand"/>
                <a:cs typeface="Quicksand"/>
                <a:sym typeface="Quicksand"/>
              </a:rPr>
              <a:t>Blue checked dress</a:t>
            </a:r>
            <a:endParaRPr sz="1200">
              <a:solidFill>
                <a:schemeClr val="dk1"/>
              </a:solidFill>
              <a:latin typeface="Quicksand"/>
              <a:ea typeface="Quicksand"/>
              <a:cs typeface="Quicksand"/>
              <a:sym typeface="Quicksand"/>
            </a:endParaRPr>
          </a:p>
          <a:p>
            <a:pPr indent="-304800" lvl="0" marL="457200" rtl="0" algn="l">
              <a:lnSpc>
                <a:spcPct val="115000"/>
              </a:lnSpc>
              <a:spcBef>
                <a:spcPts val="0"/>
              </a:spcBef>
              <a:spcAft>
                <a:spcPts val="0"/>
              </a:spcAft>
              <a:buClr>
                <a:schemeClr val="dk1"/>
              </a:buClr>
              <a:buSzPts val="1200"/>
              <a:buFont typeface="Quicksand"/>
              <a:buChar char="●"/>
            </a:pPr>
            <a:r>
              <a:rPr lang="en" sz="1200">
                <a:solidFill>
                  <a:schemeClr val="dk1"/>
                </a:solidFill>
                <a:latin typeface="Quicksand"/>
                <a:ea typeface="Quicksand"/>
                <a:cs typeface="Quicksand"/>
                <a:sym typeface="Quicksand"/>
              </a:rPr>
              <a:t>Plain socks or tights in school colours (white, black, navy blue or grey)</a:t>
            </a:r>
            <a:endParaRPr sz="1200">
              <a:solidFill>
                <a:schemeClr val="dk1"/>
              </a:solidFill>
              <a:latin typeface="Quicksand"/>
              <a:ea typeface="Quicksand"/>
              <a:cs typeface="Quicksand"/>
              <a:sym typeface="Quicksand"/>
            </a:endParaRPr>
          </a:p>
          <a:p>
            <a:pPr indent="-304800" lvl="0" marL="457200" rtl="0" algn="l">
              <a:lnSpc>
                <a:spcPct val="115000"/>
              </a:lnSpc>
              <a:spcBef>
                <a:spcPts val="0"/>
              </a:spcBef>
              <a:spcAft>
                <a:spcPts val="0"/>
              </a:spcAft>
              <a:buClr>
                <a:schemeClr val="dk1"/>
              </a:buClr>
              <a:buSzPts val="1200"/>
              <a:buFont typeface="Quicksand"/>
              <a:buChar char="●"/>
            </a:pPr>
            <a:r>
              <a:rPr lang="en" sz="1200">
                <a:solidFill>
                  <a:schemeClr val="dk1"/>
                </a:solidFill>
                <a:latin typeface="Quicksand"/>
                <a:ea typeface="Quicksand"/>
                <a:cs typeface="Quicksand"/>
                <a:sym typeface="Quicksand"/>
              </a:rPr>
              <a:t>Plain headscarves in school colours</a:t>
            </a:r>
            <a:endParaRPr sz="1200">
              <a:solidFill>
                <a:schemeClr val="dk1"/>
              </a:solidFill>
              <a:latin typeface="Quicksand"/>
              <a:ea typeface="Quicksand"/>
              <a:cs typeface="Quicksand"/>
              <a:sym typeface="Quicksand"/>
            </a:endParaRPr>
          </a:p>
          <a:p>
            <a:pPr indent="-304800" lvl="0" marL="457200" rtl="0" algn="l">
              <a:lnSpc>
                <a:spcPct val="115000"/>
              </a:lnSpc>
              <a:spcBef>
                <a:spcPts val="0"/>
              </a:spcBef>
              <a:spcAft>
                <a:spcPts val="0"/>
              </a:spcAft>
              <a:buClr>
                <a:schemeClr val="dk1"/>
              </a:buClr>
              <a:buSzPts val="1200"/>
              <a:buFont typeface="Quicksand"/>
              <a:buChar char="●"/>
            </a:pPr>
            <a:r>
              <a:rPr lang="en" sz="1200">
                <a:solidFill>
                  <a:schemeClr val="dk1"/>
                </a:solidFill>
                <a:latin typeface="Quicksand"/>
                <a:ea typeface="Quicksand"/>
                <a:cs typeface="Quicksand"/>
                <a:sym typeface="Quicksand"/>
              </a:rPr>
              <a:t>Plain and discreet headbands and hair ties </a:t>
            </a:r>
            <a:endParaRPr sz="1200">
              <a:solidFill>
                <a:schemeClr val="dk1"/>
              </a:solidFill>
              <a:latin typeface="Quicksand"/>
              <a:ea typeface="Quicksand"/>
              <a:cs typeface="Quicksand"/>
              <a:sym typeface="Quicksand"/>
            </a:endParaRPr>
          </a:p>
          <a:p>
            <a:pPr indent="-304800" lvl="0" marL="457200" rtl="0" algn="l">
              <a:lnSpc>
                <a:spcPct val="115000"/>
              </a:lnSpc>
              <a:spcBef>
                <a:spcPts val="0"/>
              </a:spcBef>
              <a:spcAft>
                <a:spcPts val="0"/>
              </a:spcAft>
              <a:buClr>
                <a:schemeClr val="dk1"/>
              </a:buClr>
              <a:buSzPts val="1200"/>
              <a:buFont typeface="Quicksand"/>
              <a:buChar char="●"/>
            </a:pPr>
            <a:r>
              <a:rPr lang="en" sz="1200">
                <a:solidFill>
                  <a:schemeClr val="dk1"/>
                </a:solidFill>
                <a:latin typeface="Quicksand"/>
                <a:ea typeface="Quicksand"/>
                <a:cs typeface="Quicksand"/>
                <a:sym typeface="Quicksand"/>
              </a:rPr>
              <a:t>A peaked cap for summer protection (sunglasses are not permitted)</a:t>
            </a:r>
            <a:endParaRPr sz="1200">
              <a:solidFill>
                <a:schemeClr val="dk1"/>
              </a:solidFill>
              <a:latin typeface="Quicksand"/>
              <a:ea typeface="Quicksand"/>
              <a:cs typeface="Quicksand"/>
              <a:sym typeface="Quicksand"/>
            </a:endParaRPr>
          </a:p>
        </p:txBody>
      </p:sp>
      <p:sp>
        <p:nvSpPr>
          <p:cNvPr id="120" name="Google Shape;120;p19"/>
          <p:cNvSpPr txBox="1"/>
          <p:nvPr/>
        </p:nvSpPr>
        <p:spPr>
          <a:xfrm>
            <a:off x="5260475" y="250350"/>
            <a:ext cx="3760200" cy="1731600"/>
          </a:xfrm>
          <a:prstGeom prst="rect">
            <a:avLst/>
          </a:prstGeom>
          <a:solidFill>
            <a:srgbClr val="D9EAD3"/>
          </a:solid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0"/>
              </a:spcAft>
              <a:buNone/>
            </a:pPr>
            <a:r>
              <a:rPr b="1" lang="en" sz="1000">
                <a:solidFill>
                  <a:schemeClr val="dk1"/>
                </a:solidFill>
                <a:latin typeface="Quicksand"/>
                <a:ea typeface="Quicksand"/>
                <a:cs typeface="Quicksand"/>
                <a:sym typeface="Quicksand"/>
              </a:rPr>
              <a:t>Footwear:</a:t>
            </a:r>
            <a:r>
              <a:rPr lang="en" sz="1000">
                <a:solidFill>
                  <a:schemeClr val="dk1"/>
                </a:solidFill>
                <a:latin typeface="Quicksand"/>
                <a:ea typeface="Quicksand"/>
                <a:cs typeface="Quicksand"/>
                <a:sym typeface="Quicksand"/>
              </a:rPr>
              <a:t>Black flat sensible, safe shoes or ankle high boots with good grip on the sole. Alternatively, smart, black trainers with no white or coloured flashes or patterns. Bright coloured laces are not permitted</a:t>
            </a:r>
            <a:endParaRPr sz="1000">
              <a:solidFill>
                <a:schemeClr val="dk1"/>
              </a:solidFill>
              <a:latin typeface="Quicksand"/>
              <a:ea typeface="Quicksand"/>
              <a:cs typeface="Quicksand"/>
              <a:sym typeface="Quicksand"/>
            </a:endParaRPr>
          </a:p>
          <a:p>
            <a:pPr indent="0" lvl="0" marL="0" rtl="0" algn="l">
              <a:lnSpc>
                <a:spcPct val="115000"/>
              </a:lnSpc>
              <a:spcBef>
                <a:spcPts val="1200"/>
              </a:spcBef>
              <a:spcAft>
                <a:spcPts val="1200"/>
              </a:spcAft>
              <a:buNone/>
            </a:pPr>
            <a:r>
              <a:rPr lang="en" sz="1000">
                <a:solidFill>
                  <a:schemeClr val="dk1"/>
                </a:solidFill>
                <a:latin typeface="Quicksand"/>
                <a:ea typeface="Quicksand"/>
                <a:cs typeface="Quicksand"/>
                <a:sym typeface="Quicksand"/>
              </a:rPr>
              <a:t>High heels, flip flops, open-toed sandals, steel toed shoes/boots and greater than ankle high boots are unsafe &amp; not appropriate for school.  Pupils may wear boots to/from school but will need to bring a pair of shoes to change into</a:t>
            </a:r>
            <a:endParaRPr sz="1000">
              <a:solidFill>
                <a:schemeClr val="dk1"/>
              </a:solidFill>
              <a:latin typeface="Quicksand"/>
              <a:ea typeface="Quicksand"/>
              <a:cs typeface="Quicksand"/>
              <a:sym typeface="Quicksand"/>
            </a:endParaRPr>
          </a:p>
        </p:txBody>
      </p:sp>
      <p:sp>
        <p:nvSpPr>
          <p:cNvPr id="121" name="Google Shape;121;p19"/>
          <p:cNvSpPr txBox="1"/>
          <p:nvPr/>
        </p:nvSpPr>
        <p:spPr>
          <a:xfrm>
            <a:off x="5260475" y="2039988"/>
            <a:ext cx="3760200" cy="1908600"/>
          </a:xfrm>
          <a:prstGeom prst="rect">
            <a:avLst/>
          </a:prstGeom>
          <a:solidFill>
            <a:srgbClr val="D9D2E9"/>
          </a:solid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0"/>
              </a:spcAft>
              <a:buNone/>
            </a:pPr>
            <a:r>
              <a:rPr b="1" lang="en" sz="1000">
                <a:solidFill>
                  <a:schemeClr val="dk1"/>
                </a:solidFill>
                <a:latin typeface="Quicksand"/>
                <a:ea typeface="Quicksand"/>
                <a:cs typeface="Quicksand"/>
                <a:sym typeface="Quicksand"/>
              </a:rPr>
              <a:t>Jewellery: </a:t>
            </a:r>
            <a:r>
              <a:rPr lang="en" sz="1000">
                <a:solidFill>
                  <a:schemeClr val="dk1"/>
                </a:solidFill>
                <a:latin typeface="Quicksand"/>
                <a:ea typeface="Quicksand"/>
                <a:cs typeface="Quicksand"/>
                <a:sym typeface="Quicksand"/>
              </a:rPr>
              <a:t>It is encouraged that pupils do not wear jewellery to school, especially as individuals become very upset if a treasured piece of jewellery goes missing or is damaged. The only acceptable items of jewellery permitted are small studs for pierced ears and sensible watches. Please note that the school will be unable to take any responsibility for any jewellery/watches lost or damaged.</a:t>
            </a:r>
            <a:endParaRPr sz="1000">
              <a:solidFill>
                <a:schemeClr val="dk1"/>
              </a:solidFill>
              <a:latin typeface="Quicksand"/>
              <a:ea typeface="Quicksand"/>
              <a:cs typeface="Quicksand"/>
              <a:sym typeface="Quicksand"/>
            </a:endParaRPr>
          </a:p>
          <a:p>
            <a:pPr indent="0" lvl="0" marL="0" rtl="0" algn="l">
              <a:lnSpc>
                <a:spcPct val="115000"/>
              </a:lnSpc>
              <a:spcBef>
                <a:spcPts val="1200"/>
              </a:spcBef>
              <a:spcAft>
                <a:spcPts val="1200"/>
              </a:spcAft>
              <a:buNone/>
            </a:pPr>
            <a:r>
              <a:rPr lang="en" sz="1000">
                <a:solidFill>
                  <a:schemeClr val="dk1"/>
                </a:solidFill>
                <a:latin typeface="Quicksand"/>
                <a:ea typeface="Quicksand"/>
                <a:cs typeface="Quicksand"/>
                <a:sym typeface="Quicksand"/>
              </a:rPr>
              <a:t>Make up: </a:t>
            </a:r>
            <a:r>
              <a:rPr lang="en" sz="1000">
                <a:solidFill>
                  <a:schemeClr val="dk1"/>
                </a:solidFill>
                <a:latin typeface="Quicksand"/>
                <a:ea typeface="Quicksand"/>
                <a:cs typeface="Quicksand"/>
                <a:sym typeface="Quicksand"/>
              </a:rPr>
              <a:t>No make-up is to be worn to school (this includes nail polish)</a:t>
            </a:r>
            <a:endParaRPr sz="1000">
              <a:solidFill>
                <a:schemeClr val="dk1"/>
              </a:solidFill>
              <a:latin typeface="Quicksand"/>
              <a:ea typeface="Quicksand"/>
              <a:cs typeface="Quicksand"/>
              <a:sym typeface="Quicksand"/>
            </a:endParaRPr>
          </a:p>
        </p:txBody>
      </p:sp>
      <p:sp>
        <p:nvSpPr>
          <p:cNvPr id="122" name="Google Shape;122;p19"/>
          <p:cNvSpPr txBox="1"/>
          <p:nvPr/>
        </p:nvSpPr>
        <p:spPr>
          <a:xfrm>
            <a:off x="5742425" y="4152088"/>
            <a:ext cx="3284100" cy="800400"/>
          </a:xfrm>
          <a:prstGeom prst="rect">
            <a:avLst/>
          </a:prstGeom>
          <a:solidFill>
            <a:srgbClr val="EAD1DC"/>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000">
                <a:solidFill>
                  <a:schemeClr val="dk1"/>
                </a:solidFill>
                <a:latin typeface="Quicksand"/>
                <a:ea typeface="Quicksand"/>
                <a:cs typeface="Quicksand"/>
                <a:sym typeface="Quicksand"/>
              </a:rPr>
              <a:t>Please label all school clothes with your child’s name.</a:t>
            </a:r>
            <a:r>
              <a:rPr lang="en" sz="1000">
                <a:solidFill>
                  <a:schemeClr val="dk1"/>
                </a:solidFill>
                <a:latin typeface="Quicksand"/>
                <a:ea typeface="Quicksand"/>
                <a:cs typeface="Quicksand"/>
                <a:sym typeface="Quicksand"/>
              </a:rPr>
              <a:t> We do our best to re-unite children with clothes they leave lying around the playground and building. </a:t>
            </a:r>
            <a:endParaRPr sz="1000">
              <a:latin typeface="Quicksand"/>
              <a:ea typeface="Quicksand"/>
              <a:cs typeface="Quicksand"/>
              <a:sym typeface="Quicksan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3F7"/>
        </a:solidFill>
      </p:bgPr>
    </p:bg>
    <p:spTree>
      <p:nvGrpSpPr>
        <p:cNvPr id="126" name="Shape 126"/>
        <p:cNvGrpSpPr/>
        <p:nvPr/>
      </p:nvGrpSpPr>
      <p:grpSpPr>
        <a:xfrm>
          <a:off x="0" y="0"/>
          <a:ext cx="0" cy="0"/>
          <a:chOff x="0" y="0"/>
          <a:chExt cx="0" cy="0"/>
        </a:xfrm>
      </p:grpSpPr>
      <p:sp>
        <p:nvSpPr>
          <p:cNvPr id="127" name="Google Shape;127;p20"/>
          <p:cNvSpPr/>
          <p:nvPr/>
        </p:nvSpPr>
        <p:spPr>
          <a:xfrm>
            <a:off x="0" y="5008438"/>
            <a:ext cx="9144000" cy="135000"/>
          </a:xfrm>
          <a:prstGeom prst="rect">
            <a:avLst/>
          </a:prstGeom>
          <a:solidFill>
            <a:srgbClr val="1C4587"/>
          </a:solid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20"/>
          <p:cNvSpPr/>
          <p:nvPr/>
        </p:nvSpPr>
        <p:spPr>
          <a:xfrm>
            <a:off x="0" y="4873450"/>
            <a:ext cx="9144000" cy="135000"/>
          </a:xfrm>
          <a:prstGeom prst="rect">
            <a:avLst/>
          </a:prstGeom>
          <a:solidFill>
            <a:srgbClr val="1155CC"/>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20"/>
          <p:cNvSpPr/>
          <p:nvPr/>
        </p:nvSpPr>
        <p:spPr>
          <a:xfrm>
            <a:off x="0" y="4738450"/>
            <a:ext cx="9144000" cy="135000"/>
          </a:xfrm>
          <a:prstGeom prst="rect">
            <a:avLst/>
          </a:prstGeom>
          <a:solidFill>
            <a:srgbClr val="3C78D8"/>
          </a:solidFill>
          <a:ln cap="flat" cmpd="sng" w="9525">
            <a:solidFill>
              <a:srgbClr val="3C78D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30" name="Google Shape;130;p20"/>
          <p:cNvPicPr preferRelativeResize="0"/>
          <p:nvPr/>
        </p:nvPicPr>
        <p:blipFill>
          <a:blip r:embed="rId3">
            <a:alphaModFix/>
          </a:blip>
          <a:stretch>
            <a:fillRect/>
          </a:stretch>
        </p:blipFill>
        <p:spPr>
          <a:xfrm>
            <a:off x="3865650" y="4204897"/>
            <a:ext cx="1620776" cy="694774"/>
          </a:xfrm>
          <a:prstGeom prst="rect">
            <a:avLst/>
          </a:prstGeom>
          <a:noFill/>
          <a:ln>
            <a:noFill/>
          </a:ln>
        </p:spPr>
      </p:pic>
      <p:sp>
        <p:nvSpPr>
          <p:cNvPr id="131" name="Google Shape;131;p20"/>
          <p:cNvSpPr txBox="1"/>
          <p:nvPr/>
        </p:nvSpPr>
        <p:spPr>
          <a:xfrm>
            <a:off x="168900" y="69125"/>
            <a:ext cx="4202400" cy="600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700">
                <a:solidFill>
                  <a:srgbClr val="1C4587"/>
                </a:solidFill>
                <a:latin typeface="Quicksand"/>
                <a:ea typeface="Quicksand"/>
                <a:cs typeface="Quicksand"/>
                <a:sym typeface="Quicksand"/>
              </a:rPr>
              <a:t>Home learning</a:t>
            </a:r>
            <a:endParaRPr b="1" i="1">
              <a:solidFill>
                <a:srgbClr val="1C4587"/>
              </a:solidFill>
              <a:latin typeface="Quicksand"/>
              <a:ea typeface="Quicksand"/>
              <a:cs typeface="Quicksand"/>
              <a:sym typeface="Quicksand"/>
            </a:endParaRPr>
          </a:p>
        </p:txBody>
      </p:sp>
      <p:sp>
        <p:nvSpPr>
          <p:cNvPr id="132" name="Google Shape;132;p20"/>
          <p:cNvSpPr txBox="1"/>
          <p:nvPr/>
        </p:nvSpPr>
        <p:spPr>
          <a:xfrm>
            <a:off x="207300" y="637175"/>
            <a:ext cx="6939900" cy="785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100">
              <a:latin typeface="Quicksand"/>
              <a:ea typeface="Quicksand"/>
              <a:cs typeface="Quicksand"/>
              <a:sym typeface="Quicksand"/>
            </a:endParaRPr>
          </a:p>
          <a:p>
            <a:pPr indent="0" lvl="0" marL="0" rtl="0" algn="l">
              <a:spcBef>
                <a:spcPts val="0"/>
              </a:spcBef>
              <a:spcAft>
                <a:spcPts val="0"/>
              </a:spcAft>
              <a:buNone/>
            </a:pPr>
            <a:r>
              <a:t/>
            </a:r>
            <a:endParaRPr>
              <a:latin typeface="Quicksand"/>
              <a:ea typeface="Quicksand"/>
              <a:cs typeface="Quicksand"/>
              <a:sym typeface="Quicksand"/>
            </a:endParaRPr>
          </a:p>
          <a:p>
            <a:pPr indent="0" lvl="0" marL="0" rtl="0" algn="l">
              <a:spcBef>
                <a:spcPts val="0"/>
              </a:spcBef>
              <a:spcAft>
                <a:spcPts val="0"/>
              </a:spcAft>
              <a:buNone/>
            </a:pPr>
            <a:r>
              <a:t/>
            </a:r>
            <a:endParaRPr>
              <a:latin typeface="Quicksand"/>
              <a:ea typeface="Quicksand"/>
              <a:cs typeface="Quicksand"/>
              <a:sym typeface="Quicksand"/>
            </a:endParaRPr>
          </a:p>
        </p:txBody>
      </p:sp>
      <p:sp>
        <p:nvSpPr>
          <p:cNvPr id="133" name="Google Shape;133;p20"/>
          <p:cNvSpPr txBox="1"/>
          <p:nvPr/>
        </p:nvSpPr>
        <p:spPr>
          <a:xfrm>
            <a:off x="345450" y="1013350"/>
            <a:ext cx="7930200" cy="4710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u="sng">
                <a:latin typeface="Quicksand"/>
                <a:ea typeface="Quicksand"/>
                <a:cs typeface="Quicksand"/>
                <a:sym typeface="Quicksand"/>
              </a:rPr>
              <a:t>Reading</a:t>
            </a:r>
            <a:endParaRPr b="1" u="sng">
              <a:latin typeface="Quicksand"/>
              <a:ea typeface="Quicksand"/>
              <a:cs typeface="Quicksand"/>
              <a:sym typeface="Quicksand"/>
            </a:endParaRPr>
          </a:p>
          <a:p>
            <a:pPr indent="0" lvl="0" marL="0" rtl="0" algn="l">
              <a:spcBef>
                <a:spcPts val="0"/>
              </a:spcBef>
              <a:spcAft>
                <a:spcPts val="0"/>
              </a:spcAft>
              <a:buNone/>
            </a:pPr>
            <a:r>
              <a:t/>
            </a:r>
            <a:endParaRPr b="1" u="sng">
              <a:latin typeface="Quicksand"/>
              <a:ea typeface="Quicksand"/>
              <a:cs typeface="Quicksand"/>
              <a:sym typeface="Quicksand"/>
            </a:endParaRPr>
          </a:p>
          <a:p>
            <a:pPr indent="0" lvl="0" marL="0" rtl="0" algn="l">
              <a:spcBef>
                <a:spcPts val="0"/>
              </a:spcBef>
              <a:spcAft>
                <a:spcPts val="0"/>
              </a:spcAft>
              <a:buNone/>
            </a:pPr>
            <a:r>
              <a:rPr lang="en">
                <a:latin typeface="Quicksand"/>
                <a:ea typeface="Quicksand"/>
                <a:cs typeface="Quicksand"/>
                <a:sym typeface="Quicksand"/>
              </a:rPr>
              <a:t>Yellow Reading Record:  Record your child’s reading in this.  We recommend reading every day for 5/10 minutes</a:t>
            </a:r>
            <a:endParaRPr>
              <a:latin typeface="Quicksand"/>
              <a:ea typeface="Quicksand"/>
              <a:cs typeface="Quicksand"/>
              <a:sym typeface="Quicksand"/>
            </a:endParaRPr>
          </a:p>
          <a:p>
            <a:pPr indent="0" lvl="0" marL="0" rtl="0" algn="l">
              <a:spcBef>
                <a:spcPts val="0"/>
              </a:spcBef>
              <a:spcAft>
                <a:spcPts val="0"/>
              </a:spcAft>
              <a:buNone/>
            </a:pPr>
            <a:r>
              <a:t/>
            </a:r>
            <a:endParaRPr>
              <a:latin typeface="Quicksand"/>
              <a:ea typeface="Quicksand"/>
              <a:cs typeface="Quicksand"/>
              <a:sym typeface="Quicksand"/>
            </a:endParaRPr>
          </a:p>
          <a:p>
            <a:pPr indent="0" lvl="0" marL="0" rtl="0" algn="l">
              <a:spcBef>
                <a:spcPts val="0"/>
              </a:spcBef>
              <a:spcAft>
                <a:spcPts val="0"/>
              </a:spcAft>
              <a:buNone/>
            </a:pPr>
            <a:r>
              <a:rPr lang="en">
                <a:latin typeface="Quicksand"/>
                <a:ea typeface="Quicksand"/>
                <a:cs typeface="Quicksand"/>
                <a:sym typeface="Quicksand"/>
              </a:rPr>
              <a:t>Coloured level book</a:t>
            </a:r>
            <a:endParaRPr>
              <a:latin typeface="Quicksand"/>
              <a:ea typeface="Quicksand"/>
              <a:cs typeface="Quicksand"/>
              <a:sym typeface="Quicksand"/>
            </a:endParaRPr>
          </a:p>
          <a:p>
            <a:pPr indent="0" lvl="0" marL="0" rtl="0" algn="l">
              <a:spcBef>
                <a:spcPts val="0"/>
              </a:spcBef>
              <a:spcAft>
                <a:spcPts val="0"/>
              </a:spcAft>
              <a:buNone/>
            </a:pPr>
            <a:r>
              <a:rPr lang="en">
                <a:latin typeface="Quicksand"/>
                <a:ea typeface="Quicksand"/>
                <a:cs typeface="Quicksand"/>
                <a:sym typeface="Quicksand"/>
              </a:rPr>
              <a:t>Book of choice</a:t>
            </a:r>
            <a:endParaRPr>
              <a:latin typeface="Quicksand"/>
              <a:ea typeface="Quicksand"/>
              <a:cs typeface="Quicksand"/>
              <a:sym typeface="Quicksand"/>
            </a:endParaRPr>
          </a:p>
          <a:p>
            <a:pPr indent="0" lvl="0" marL="0" rtl="0" algn="l">
              <a:spcBef>
                <a:spcPts val="0"/>
              </a:spcBef>
              <a:spcAft>
                <a:spcPts val="0"/>
              </a:spcAft>
              <a:buNone/>
            </a:pPr>
            <a:r>
              <a:rPr lang="en">
                <a:latin typeface="Quicksand"/>
                <a:ea typeface="Quicksand"/>
                <a:cs typeface="Quicksand"/>
                <a:sym typeface="Quicksand"/>
              </a:rPr>
              <a:t>Collins E-Book</a:t>
            </a:r>
            <a:endParaRPr>
              <a:latin typeface="Quicksand"/>
              <a:ea typeface="Quicksand"/>
              <a:cs typeface="Quicksand"/>
              <a:sym typeface="Quicksand"/>
            </a:endParaRPr>
          </a:p>
          <a:p>
            <a:pPr indent="0" lvl="0" marL="0" rtl="0" algn="l">
              <a:spcBef>
                <a:spcPts val="0"/>
              </a:spcBef>
              <a:spcAft>
                <a:spcPts val="0"/>
              </a:spcAft>
              <a:buNone/>
            </a:pPr>
            <a:r>
              <a:t/>
            </a:r>
            <a:endParaRPr>
              <a:latin typeface="Quicksand"/>
              <a:ea typeface="Quicksand"/>
              <a:cs typeface="Quicksand"/>
              <a:sym typeface="Quicksand"/>
            </a:endParaRPr>
          </a:p>
          <a:p>
            <a:pPr indent="0" lvl="0" marL="0" rtl="0" algn="l">
              <a:spcBef>
                <a:spcPts val="0"/>
              </a:spcBef>
              <a:spcAft>
                <a:spcPts val="0"/>
              </a:spcAft>
              <a:buNone/>
            </a:pPr>
            <a:r>
              <a:rPr b="1" lang="en" u="sng">
                <a:latin typeface="Quicksand"/>
                <a:ea typeface="Quicksand"/>
                <a:cs typeface="Quicksand"/>
                <a:sym typeface="Quicksand"/>
              </a:rPr>
              <a:t>Home Learning</a:t>
            </a:r>
            <a:endParaRPr b="1" u="sng">
              <a:latin typeface="Quicksand"/>
              <a:ea typeface="Quicksand"/>
              <a:cs typeface="Quicksand"/>
              <a:sym typeface="Quicksand"/>
            </a:endParaRPr>
          </a:p>
          <a:p>
            <a:pPr indent="0" lvl="0" marL="0" rtl="0" algn="l">
              <a:spcBef>
                <a:spcPts val="0"/>
              </a:spcBef>
              <a:spcAft>
                <a:spcPts val="0"/>
              </a:spcAft>
              <a:buNone/>
            </a:pPr>
            <a:r>
              <a:t/>
            </a:r>
            <a:endParaRPr>
              <a:latin typeface="Quicksand"/>
              <a:ea typeface="Quicksand"/>
              <a:cs typeface="Quicksand"/>
              <a:sym typeface="Quicksand"/>
            </a:endParaRPr>
          </a:p>
          <a:p>
            <a:pPr indent="0" lvl="0" marL="0" rtl="0" algn="l">
              <a:spcBef>
                <a:spcPts val="0"/>
              </a:spcBef>
              <a:spcAft>
                <a:spcPts val="0"/>
              </a:spcAft>
              <a:buNone/>
            </a:pPr>
            <a:r>
              <a:rPr lang="en">
                <a:latin typeface="Quicksand"/>
                <a:ea typeface="Quicksand"/>
                <a:cs typeface="Quicksand"/>
                <a:sym typeface="Quicksand"/>
              </a:rPr>
              <a:t>Home Learning Book:  Record your child’s learning at home in this.  We recommend two activities per week</a:t>
            </a:r>
            <a:endParaRPr>
              <a:latin typeface="Quicksand"/>
              <a:ea typeface="Quicksand"/>
              <a:cs typeface="Quicksand"/>
              <a:sym typeface="Quicksand"/>
            </a:endParaRPr>
          </a:p>
          <a:p>
            <a:pPr indent="0" lvl="0" marL="0" rtl="0" algn="l">
              <a:spcBef>
                <a:spcPts val="0"/>
              </a:spcBef>
              <a:spcAft>
                <a:spcPts val="0"/>
              </a:spcAft>
              <a:buNone/>
            </a:pPr>
            <a:r>
              <a:t/>
            </a:r>
            <a:endParaRPr>
              <a:latin typeface="Quicksand"/>
              <a:ea typeface="Quicksand"/>
              <a:cs typeface="Quicksand"/>
              <a:sym typeface="Quicksand"/>
            </a:endParaRPr>
          </a:p>
          <a:p>
            <a:pPr indent="0" lvl="0" marL="0" rtl="0" algn="l">
              <a:spcBef>
                <a:spcPts val="0"/>
              </a:spcBef>
              <a:spcAft>
                <a:spcPts val="0"/>
              </a:spcAft>
              <a:buNone/>
            </a:pPr>
            <a:r>
              <a:rPr lang="en">
                <a:latin typeface="Quicksand"/>
                <a:ea typeface="Quicksand"/>
                <a:cs typeface="Quicksand"/>
                <a:sym typeface="Quicksand"/>
              </a:rPr>
              <a:t>Home learning Grid </a:t>
            </a:r>
            <a:endParaRPr>
              <a:latin typeface="Quicksand"/>
              <a:ea typeface="Quicksand"/>
              <a:cs typeface="Quicksand"/>
              <a:sym typeface="Quicksand"/>
            </a:endParaRPr>
          </a:p>
          <a:p>
            <a:pPr indent="0" lvl="0" marL="0" rtl="0" algn="l">
              <a:spcBef>
                <a:spcPts val="0"/>
              </a:spcBef>
              <a:spcAft>
                <a:spcPts val="0"/>
              </a:spcAft>
              <a:buNone/>
            </a:pPr>
            <a:r>
              <a:t/>
            </a:r>
            <a:endParaRPr>
              <a:latin typeface="Quicksand"/>
              <a:ea typeface="Quicksand"/>
              <a:cs typeface="Quicksand"/>
              <a:sym typeface="Quicksand"/>
            </a:endParaRPr>
          </a:p>
          <a:p>
            <a:pPr indent="0" lvl="0" marL="0" rtl="0" algn="l">
              <a:spcBef>
                <a:spcPts val="0"/>
              </a:spcBef>
              <a:spcAft>
                <a:spcPts val="0"/>
              </a:spcAft>
              <a:buNone/>
            </a:pPr>
            <a:r>
              <a:rPr lang="en">
                <a:latin typeface="Quicksand"/>
                <a:ea typeface="Quicksand"/>
                <a:cs typeface="Quicksand"/>
                <a:sym typeface="Quicksand"/>
              </a:rPr>
              <a:t>  </a:t>
            </a:r>
            <a:endParaRPr>
              <a:latin typeface="Quicksand"/>
              <a:ea typeface="Quicksand"/>
              <a:cs typeface="Quicksand"/>
              <a:sym typeface="Quicksand"/>
            </a:endParaRPr>
          </a:p>
          <a:p>
            <a:pPr indent="0" lvl="0" marL="0" rtl="0" algn="l">
              <a:spcBef>
                <a:spcPts val="0"/>
              </a:spcBef>
              <a:spcAft>
                <a:spcPts val="0"/>
              </a:spcAft>
              <a:buNone/>
            </a:pPr>
            <a:r>
              <a:t/>
            </a:r>
            <a:endParaRPr>
              <a:latin typeface="Quicksand"/>
              <a:ea typeface="Quicksand"/>
              <a:cs typeface="Quicksand"/>
              <a:sym typeface="Quicksand"/>
            </a:endParaRPr>
          </a:p>
          <a:p>
            <a:pPr indent="0" lvl="0" marL="0" rtl="0" algn="l">
              <a:spcBef>
                <a:spcPts val="0"/>
              </a:spcBef>
              <a:spcAft>
                <a:spcPts val="0"/>
              </a:spcAft>
              <a:buNone/>
            </a:pPr>
            <a:r>
              <a:t/>
            </a:r>
            <a:endParaRPr>
              <a:latin typeface="Quicksand"/>
              <a:ea typeface="Quicksand"/>
              <a:cs typeface="Quicksand"/>
              <a:sym typeface="Quicksand"/>
            </a:endParaRPr>
          </a:p>
          <a:p>
            <a:pPr indent="0" lvl="0" marL="0" rtl="0" algn="l">
              <a:spcBef>
                <a:spcPts val="0"/>
              </a:spcBef>
              <a:spcAft>
                <a:spcPts val="0"/>
              </a:spcAft>
              <a:buNone/>
            </a:pPr>
            <a:r>
              <a:t/>
            </a:r>
            <a:endParaRPr>
              <a:latin typeface="Quicksand"/>
              <a:ea typeface="Quicksand"/>
              <a:cs typeface="Quicksand"/>
              <a:sym typeface="Quicksand"/>
            </a:endParaRPr>
          </a:p>
          <a:p>
            <a:pPr indent="0" lvl="0" marL="0" rtl="0" algn="l">
              <a:spcBef>
                <a:spcPts val="0"/>
              </a:spcBef>
              <a:spcAft>
                <a:spcPts val="0"/>
              </a:spcAft>
              <a:buNone/>
            </a:pPr>
            <a:r>
              <a:t/>
            </a:r>
            <a:endParaRPr>
              <a:latin typeface="Quicksand"/>
              <a:ea typeface="Quicksand"/>
              <a:cs typeface="Quicksand"/>
              <a:sym typeface="Quicksan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pic>
        <p:nvPicPr>
          <p:cNvPr id="138" name="Google Shape;138;p21"/>
          <p:cNvPicPr preferRelativeResize="0"/>
          <p:nvPr/>
        </p:nvPicPr>
        <p:blipFill>
          <a:blip r:embed="rId3">
            <a:alphaModFix/>
          </a:blip>
          <a:stretch>
            <a:fillRect/>
          </a:stretch>
        </p:blipFill>
        <p:spPr>
          <a:xfrm>
            <a:off x="1266825" y="328613"/>
            <a:ext cx="6610350" cy="44862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8E3F7"/>
        </a:solidFill>
      </p:bgPr>
    </p:bg>
    <p:spTree>
      <p:nvGrpSpPr>
        <p:cNvPr id="142" name="Shape 142"/>
        <p:cNvGrpSpPr/>
        <p:nvPr/>
      </p:nvGrpSpPr>
      <p:grpSpPr>
        <a:xfrm>
          <a:off x="0" y="0"/>
          <a:ext cx="0" cy="0"/>
          <a:chOff x="0" y="0"/>
          <a:chExt cx="0" cy="0"/>
        </a:xfrm>
      </p:grpSpPr>
      <p:sp>
        <p:nvSpPr>
          <p:cNvPr id="143" name="Google Shape;143;p22"/>
          <p:cNvSpPr/>
          <p:nvPr/>
        </p:nvSpPr>
        <p:spPr>
          <a:xfrm>
            <a:off x="0" y="5008438"/>
            <a:ext cx="9144000" cy="135000"/>
          </a:xfrm>
          <a:prstGeom prst="rect">
            <a:avLst/>
          </a:prstGeom>
          <a:solidFill>
            <a:srgbClr val="1C4587"/>
          </a:solid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22"/>
          <p:cNvSpPr/>
          <p:nvPr/>
        </p:nvSpPr>
        <p:spPr>
          <a:xfrm>
            <a:off x="0" y="4873450"/>
            <a:ext cx="9144000" cy="135000"/>
          </a:xfrm>
          <a:prstGeom prst="rect">
            <a:avLst/>
          </a:prstGeom>
          <a:solidFill>
            <a:srgbClr val="1155CC"/>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22"/>
          <p:cNvSpPr/>
          <p:nvPr/>
        </p:nvSpPr>
        <p:spPr>
          <a:xfrm>
            <a:off x="0" y="4738450"/>
            <a:ext cx="9144000" cy="135000"/>
          </a:xfrm>
          <a:prstGeom prst="rect">
            <a:avLst/>
          </a:prstGeom>
          <a:solidFill>
            <a:srgbClr val="3C78D8"/>
          </a:solidFill>
          <a:ln cap="flat" cmpd="sng" w="9525">
            <a:solidFill>
              <a:srgbClr val="3C78D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46" name="Google Shape;146;p22"/>
          <p:cNvPicPr preferRelativeResize="0"/>
          <p:nvPr/>
        </p:nvPicPr>
        <p:blipFill>
          <a:blip r:embed="rId3">
            <a:alphaModFix/>
          </a:blip>
          <a:stretch>
            <a:fillRect/>
          </a:stretch>
        </p:blipFill>
        <p:spPr>
          <a:xfrm>
            <a:off x="3850300" y="4350747"/>
            <a:ext cx="1620776" cy="694774"/>
          </a:xfrm>
          <a:prstGeom prst="rect">
            <a:avLst/>
          </a:prstGeom>
          <a:noFill/>
          <a:ln>
            <a:noFill/>
          </a:ln>
        </p:spPr>
      </p:pic>
      <p:sp>
        <p:nvSpPr>
          <p:cNvPr id="147" name="Google Shape;147;p22"/>
          <p:cNvSpPr txBox="1"/>
          <p:nvPr/>
        </p:nvSpPr>
        <p:spPr>
          <a:xfrm>
            <a:off x="107475" y="76800"/>
            <a:ext cx="4437300" cy="600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700">
                <a:solidFill>
                  <a:srgbClr val="1C4587"/>
                </a:solidFill>
                <a:latin typeface="Quicksand"/>
                <a:ea typeface="Quicksand"/>
                <a:cs typeface="Quicksand"/>
                <a:sym typeface="Quicksand"/>
              </a:rPr>
              <a:t>Statutory testing</a:t>
            </a:r>
            <a:endParaRPr b="1" i="1">
              <a:solidFill>
                <a:srgbClr val="1C4587"/>
              </a:solidFill>
              <a:latin typeface="Quicksand"/>
              <a:ea typeface="Quicksand"/>
              <a:cs typeface="Quicksand"/>
              <a:sym typeface="Quicksand"/>
            </a:endParaRPr>
          </a:p>
        </p:txBody>
      </p:sp>
      <p:sp>
        <p:nvSpPr>
          <p:cNvPr id="148" name="Google Shape;148;p22"/>
          <p:cNvSpPr txBox="1"/>
          <p:nvPr/>
        </p:nvSpPr>
        <p:spPr>
          <a:xfrm>
            <a:off x="207300" y="637175"/>
            <a:ext cx="6939900" cy="2108700"/>
          </a:xfrm>
          <a:prstGeom prst="rect">
            <a:avLst/>
          </a:prstGeom>
          <a:solidFill>
            <a:srgbClr val="EAD1DC"/>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500">
                <a:latin typeface="Quicksand"/>
                <a:ea typeface="Quicksand"/>
                <a:cs typeface="Quicksand"/>
                <a:sym typeface="Quicksand"/>
              </a:rPr>
              <a:t>Year 1</a:t>
            </a:r>
            <a:endParaRPr b="1" sz="2500">
              <a:latin typeface="Quicksand"/>
              <a:ea typeface="Quicksand"/>
              <a:cs typeface="Quicksand"/>
              <a:sym typeface="Quicksand"/>
            </a:endParaRPr>
          </a:p>
          <a:p>
            <a:pPr indent="0" lvl="0" marL="0" rtl="0" algn="l">
              <a:spcBef>
                <a:spcPts val="0"/>
              </a:spcBef>
              <a:spcAft>
                <a:spcPts val="0"/>
              </a:spcAft>
              <a:buNone/>
            </a:pPr>
            <a:r>
              <a:rPr lang="en" sz="2500">
                <a:latin typeface="Quicksand"/>
                <a:ea typeface="Quicksand"/>
                <a:cs typeface="Quicksand"/>
                <a:sym typeface="Quicksand"/>
              </a:rPr>
              <a:t>At the end of the summer term, the children will take a phonics screening check. The assessments are an indicator of how the children are progressing in their reading</a:t>
            </a:r>
            <a:endParaRPr sz="2500">
              <a:latin typeface="Quicksand"/>
              <a:ea typeface="Quicksand"/>
              <a:cs typeface="Quicksand"/>
              <a:sym typeface="Quicksan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pic>
        <p:nvPicPr>
          <p:cNvPr id="153" name="Google Shape;153;p23"/>
          <p:cNvPicPr preferRelativeResize="0"/>
          <p:nvPr/>
        </p:nvPicPr>
        <p:blipFill>
          <a:blip r:embed="rId3">
            <a:alphaModFix/>
          </a:blip>
          <a:stretch>
            <a:fillRect/>
          </a:stretch>
        </p:blipFill>
        <p:spPr>
          <a:xfrm>
            <a:off x="219550" y="1038750"/>
            <a:ext cx="3603425" cy="2748375"/>
          </a:xfrm>
          <a:prstGeom prst="rect">
            <a:avLst/>
          </a:prstGeom>
          <a:noFill/>
          <a:ln>
            <a:noFill/>
          </a:ln>
        </p:spPr>
      </p:pic>
      <p:pic>
        <p:nvPicPr>
          <p:cNvPr id="154" name="Google Shape;154;p23"/>
          <p:cNvPicPr preferRelativeResize="0"/>
          <p:nvPr/>
        </p:nvPicPr>
        <p:blipFill>
          <a:blip r:embed="rId4">
            <a:alphaModFix/>
          </a:blip>
          <a:stretch>
            <a:fillRect/>
          </a:stretch>
        </p:blipFill>
        <p:spPr>
          <a:xfrm>
            <a:off x="4794575" y="1038750"/>
            <a:ext cx="3603425" cy="273615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