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C2B"/>
    <a:srgbClr val="52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/>
    <p:restoredTop sz="94670"/>
  </p:normalViewPr>
  <p:slideViewPr>
    <p:cSldViewPr snapToGrid="0">
      <p:cViewPr varScale="1">
        <p:scale>
          <a:sx n="75" d="100"/>
          <a:sy n="75" d="100"/>
        </p:scale>
        <p:origin x="3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ley Mariano" userId="8fe58711-ba4d-467b-b21f-57c74134008e" providerId="ADAL" clId="{D6D13662-E513-45E6-A528-149F3E2EB7CE}"/>
    <pc:docChg chg="modSld">
      <pc:chgData name="Wesley Mariano" userId="8fe58711-ba4d-467b-b21f-57c74134008e" providerId="ADAL" clId="{D6D13662-E513-45E6-A528-149F3E2EB7CE}" dt="2023-11-23T18:17:12.382" v="15" actId="20577"/>
      <pc:docMkLst>
        <pc:docMk/>
      </pc:docMkLst>
      <pc:sldChg chg="modSp mod">
        <pc:chgData name="Wesley Mariano" userId="8fe58711-ba4d-467b-b21f-57c74134008e" providerId="ADAL" clId="{D6D13662-E513-45E6-A528-149F3E2EB7CE}" dt="2023-11-23T18:17:12.382" v="15" actId="20577"/>
        <pc:sldMkLst>
          <pc:docMk/>
          <pc:sldMk cId="1246438832" sldId="256"/>
        </pc:sldMkLst>
        <pc:spChg chg="mod">
          <ac:chgData name="Wesley Mariano" userId="8fe58711-ba4d-467b-b21f-57c74134008e" providerId="ADAL" clId="{D6D13662-E513-45E6-A528-149F3E2EB7CE}" dt="2023-11-23T18:17:12.382" v="15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Wesley Mariano" userId="8fe58711-ba4d-467b-b21f-57c74134008e" providerId="ADAL" clId="{E4222139-CFA7-4211-84CE-0636AF818773}"/>
    <pc:docChg chg="modSld">
      <pc:chgData name="Wesley Mariano" userId="8fe58711-ba4d-467b-b21f-57c74134008e" providerId="ADAL" clId="{E4222139-CFA7-4211-84CE-0636AF818773}" dt="2023-11-22T17:01:56.059" v="10" actId="20577"/>
      <pc:docMkLst>
        <pc:docMk/>
      </pc:docMkLst>
      <pc:sldChg chg="modSp mod">
        <pc:chgData name="Wesley Mariano" userId="8fe58711-ba4d-467b-b21f-57c74134008e" providerId="ADAL" clId="{E4222139-CFA7-4211-84CE-0636AF818773}" dt="2023-11-22T17:01:56.059" v="10" actId="20577"/>
        <pc:sldMkLst>
          <pc:docMk/>
          <pc:sldMk cId="1246438832" sldId="256"/>
        </pc:sldMkLst>
        <pc:spChg chg="mod">
          <ac:chgData name="Wesley Mariano" userId="8fe58711-ba4d-467b-b21f-57c74134008e" providerId="ADAL" clId="{E4222139-CFA7-4211-84CE-0636AF818773}" dt="2023-11-22T17:01:56.059" v="10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Wesley Mariano" userId="8fe58711-ba4d-467b-b21f-57c74134008e" providerId="ADAL" clId="{B61AAC66-929D-4F65-A2BE-9E97F673CA5D}"/>
    <pc:docChg chg="custSel modSld">
      <pc:chgData name="Wesley Mariano" userId="8fe58711-ba4d-467b-b21f-57c74134008e" providerId="ADAL" clId="{B61AAC66-929D-4F65-A2BE-9E97F673CA5D}" dt="2023-11-22T10:48:41.027" v="39" actId="20577"/>
      <pc:docMkLst>
        <pc:docMk/>
      </pc:docMkLst>
      <pc:sldChg chg="modSp mod">
        <pc:chgData name="Wesley Mariano" userId="8fe58711-ba4d-467b-b21f-57c74134008e" providerId="ADAL" clId="{B61AAC66-929D-4F65-A2BE-9E97F673CA5D}" dt="2023-11-22T10:48:41.027" v="39" actId="20577"/>
        <pc:sldMkLst>
          <pc:docMk/>
          <pc:sldMk cId="1246438832" sldId="256"/>
        </pc:sldMkLst>
        <pc:spChg chg="mod">
          <ac:chgData name="Wesley Mariano" userId="8fe58711-ba4d-467b-b21f-57c74134008e" providerId="ADAL" clId="{B61AAC66-929D-4F65-A2BE-9E97F673CA5D}" dt="2023-11-22T10:48:41.027" v="39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Wesley Mariano" userId="8fe58711-ba4d-467b-b21f-57c74134008e" providerId="ADAL" clId="{EFC47A13-2D77-4172-BAE4-79284DAC0403}"/>
    <pc:docChg chg="modSld">
      <pc:chgData name="Wesley Mariano" userId="8fe58711-ba4d-467b-b21f-57c74134008e" providerId="ADAL" clId="{EFC47A13-2D77-4172-BAE4-79284DAC0403}" dt="2023-11-22T14:36:08.645" v="19" actId="20577"/>
      <pc:docMkLst>
        <pc:docMk/>
      </pc:docMkLst>
      <pc:sldChg chg="modSp mod">
        <pc:chgData name="Wesley Mariano" userId="8fe58711-ba4d-467b-b21f-57c74134008e" providerId="ADAL" clId="{EFC47A13-2D77-4172-BAE4-79284DAC0403}" dt="2023-11-22T14:36:08.645" v="19" actId="20577"/>
        <pc:sldMkLst>
          <pc:docMk/>
          <pc:sldMk cId="1246438832" sldId="256"/>
        </pc:sldMkLst>
        <pc:spChg chg="mod">
          <ac:chgData name="Wesley Mariano" userId="8fe58711-ba4d-467b-b21f-57c74134008e" providerId="ADAL" clId="{EFC47A13-2D77-4172-BAE4-79284DAC0403}" dt="2023-11-22T14:36:08.645" v="19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Wesley Mariano" userId="8fe58711-ba4d-467b-b21f-57c74134008e" providerId="ADAL" clId="{250E212B-4ECD-4CBB-B4CA-A665C78D33B3}"/>
    <pc:docChg chg="undo custSel modSld">
      <pc:chgData name="Wesley Mariano" userId="8fe58711-ba4d-467b-b21f-57c74134008e" providerId="ADAL" clId="{250E212B-4ECD-4CBB-B4CA-A665C78D33B3}" dt="2023-11-22T17:00:32.587" v="17" actId="20577"/>
      <pc:docMkLst>
        <pc:docMk/>
      </pc:docMkLst>
      <pc:sldChg chg="modSp mod">
        <pc:chgData name="Wesley Mariano" userId="8fe58711-ba4d-467b-b21f-57c74134008e" providerId="ADAL" clId="{250E212B-4ECD-4CBB-B4CA-A665C78D33B3}" dt="2023-11-22T17:00:32.587" v="17" actId="20577"/>
        <pc:sldMkLst>
          <pc:docMk/>
          <pc:sldMk cId="1246438832" sldId="256"/>
        </pc:sldMkLst>
        <pc:spChg chg="mod">
          <ac:chgData name="Wesley Mariano" userId="8fe58711-ba4d-467b-b21f-57c74134008e" providerId="ADAL" clId="{250E212B-4ECD-4CBB-B4CA-A665C78D33B3}" dt="2023-11-22T17:00:32.587" v="17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BAFF05-5643-D3B2-3275-56468CF1ABB6}"/>
              </a:ext>
            </a:extLst>
          </p:cNvPr>
          <p:cNvSpPr/>
          <p:nvPr userDrawn="1"/>
        </p:nvSpPr>
        <p:spPr>
          <a:xfrm>
            <a:off x="514350" y="3142212"/>
            <a:ext cx="5872163" cy="6184668"/>
          </a:xfrm>
          <a:prstGeom prst="rect">
            <a:avLst/>
          </a:prstGeom>
          <a:solidFill>
            <a:schemeClr val="bg1">
              <a:alpha val="9177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291839"/>
            <a:ext cx="5829300" cy="598517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039983"/>
            <a:ext cx="5143500" cy="503751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A3E66F8F-D4FD-F4DF-7675-727E6BEA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682" t="4341" r="15038" b="9916"/>
          <a:stretch/>
        </p:blipFill>
        <p:spPr>
          <a:xfrm>
            <a:off x="-118127" y="0"/>
            <a:ext cx="70942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37A233-A5DA-DF7D-0878-21B8247D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3263900"/>
            <a:ext cx="5715000" cy="5905499"/>
          </a:xfrm>
        </p:spPr>
        <p:txBody>
          <a:bodyPr>
            <a:normAutofit fontScale="92500"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Turkey OR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Roasted Vegetable &amp; Cranberry Slice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Potatoes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Cocktail Sausage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Stuffing &amp; Gravy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 &amp; Peas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Festive Chocolate Cake with Custard or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Ice-Cream With Festive Shortbread</a:t>
            </a:r>
          </a:p>
        </p:txBody>
      </p:sp>
    </p:spTree>
    <p:extLst>
      <p:ext uri="{BB962C8B-B14F-4D97-AF65-F5344CB8AC3E}">
        <p14:creationId xmlns:p14="http://schemas.microsoft.com/office/powerpoint/2010/main" val="124643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6" ma:contentTypeDescription="Create a new document." ma:contentTypeScope="" ma:versionID="7108ab048bcde494f6465c501603229d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d39b8f3473886fda9e04282bc5ae117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46721D-FC91-43FF-83B3-1BB7CC7E9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1F128-8AB2-4B59-A2C5-B10333478CC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a4231d9-844b-42ba-9d15-21bb434c25e3"/>
    <ds:schemaRef ds:uri="c0ce68d2-f4a4-4963-9a31-30d16dda62a3"/>
    <ds:schemaRef ds:uri="13179a32-cb14-4f3d-a857-19027c31e5d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B016D4-947B-4ADA-950F-9408CE42DBF0}">
  <ds:schemaRefs>
    <ds:schemaRef ds:uri="http://schemas.microsoft.com/office/2006/metadata/properties"/>
    <ds:schemaRef ds:uri="http://www.w3.org/2000/xmlns/"/>
    <ds:schemaRef ds:uri="c0ce68d2-f4a4-4963-9a31-30d16dda62a3"/>
    <ds:schemaRef ds:uri="http://www.w3.org/2001/XMLSchema-instance"/>
    <ds:schemaRef ds:uri="2a4231d9-844b-42ba-9d15-21bb434c25e3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31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Jasiuleviciute</dc:creator>
  <cp:lastModifiedBy>Wesley Mariano</cp:lastModifiedBy>
  <cp:revision>20</cp:revision>
  <dcterms:created xsi:type="dcterms:W3CDTF">2022-08-10T09:00:47Z</dcterms:created>
  <dcterms:modified xsi:type="dcterms:W3CDTF">2023-11-23T18:17:14Z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72f14c-d40a-4996-84a9-078c3b8640e0_Enabled">
    <vt:lpwstr>true</vt:lpwstr>
  </property>
  <property fmtid="{D5CDD505-2E9C-101B-9397-08002B2CF9AE}" pid="3" name="MSIP_Label_f472f14c-d40a-4996-84a9-078c3b8640e0_SetDate">
    <vt:lpwstr>2022-08-10T09:00:47Z</vt:lpwstr>
  </property>
  <property fmtid="{D5CDD505-2E9C-101B-9397-08002B2CF9AE}" pid="4" name="MSIP_Label_f472f14c-d40a-4996-84a9-078c3b8640e0_Method">
    <vt:lpwstr>Standard</vt:lpwstr>
  </property>
  <property fmtid="{D5CDD505-2E9C-101B-9397-08002B2CF9AE}" pid="5" name="MSIP_Label_f472f14c-d40a-4996-84a9-078c3b8640e0_Name">
    <vt:lpwstr>f472f14c-d40a-4996-84a9-078c3b8640e0</vt:lpwstr>
  </property>
  <property fmtid="{D5CDD505-2E9C-101B-9397-08002B2CF9AE}" pid="6" name="MSIP_Label_f472f14c-d40a-4996-84a9-078c3b8640e0_SiteId">
    <vt:lpwstr>cd62b7dd-4b48-44bd-90e7-e143a22c8ead</vt:lpwstr>
  </property>
  <property fmtid="{D5CDD505-2E9C-101B-9397-08002B2CF9AE}" pid="7" name="MSIP_Label_f472f14c-d40a-4996-84a9-078c3b8640e0_ActionId">
    <vt:lpwstr>d4244012-2477-4590-bbf9-7fa1c9d58c03</vt:lpwstr>
  </property>
  <property fmtid="{D5CDD505-2E9C-101B-9397-08002B2CF9AE}" pid="8" name="MSIP_Label_f472f14c-d40a-4996-84a9-078c3b8640e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  <property fmtid="{D5CDD505-2E9C-101B-9397-08002B2CF9AE}" pid="11" name="ContentTypeId">
    <vt:lpwstr>0x010100A71C9106D901B448B24197D5D49EFCD4</vt:lpwstr>
  </property>
  <property fmtid="{D5CDD505-2E9C-101B-9397-08002B2CF9AE}" pid="12" name="MediaServiceImageTags">
    <vt:lpwstr/>
  </property>
</Properties>
</file>