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003300"/>
    <a:srgbClr val="336600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46" autoAdjust="0"/>
    <p:restoredTop sz="88308" autoAdjust="0"/>
  </p:normalViewPr>
  <p:slideViewPr>
    <p:cSldViewPr>
      <p:cViewPr varScale="1">
        <p:scale>
          <a:sx n="64" d="100"/>
          <a:sy n="64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18C0D-D2BE-4962-A43E-A99043E40167}" type="datetimeFigureOut">
              <a:rPr lang="en-GB" smtClean="0"/>
              <a:pPr/>
              <a:t>29/03/2020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AC49B-F927-4E2B-99BA-D4BE46DC5C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4491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/>
            </a:gs>
            <a:gs pos="100000">
              <a:srgbClr val="FF0000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533400"/>
            <a:ext cx="491634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err="1" smtClean="0">
                <a:ln w="57150">
                  <a:solidFill>
                    <a:schemeClr val="accent1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accent1"/>
                  </a:outerShdw>
                </a:effectLst>
              </a:rPr>
              <a:t>Colours</a:t>
            </a:r>
            <a:r>
              <a:rPr lang="en-US" sz="4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endParaRPr lang="en-US" sz="4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800" y="2438400"/>
            <a:ext cx="3122450" cy="3497567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7580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hank yo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6858000" cy="4354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780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art clip colour bl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Image result for art clip colour blu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8" descr="Image result for art clip colour yellow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18" descr="Image result for art clip colour purpl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20" descr="Image result for art clip colour purpl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6" name="Picture 2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8152" y="617537"/>
            <a:ext cx="3742447" cy="3541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" descr="Image result for art clip colour blu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8" name="Picture 4" descr="Blue Splat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456" y="366508"/>
            <a:ext cx="3776212" cy="3573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36367" y="1557139"/>
            <a:ext cx="414239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CW Cursive Writing 1" panose="03050602040000000000" pitchFamily="66" charset="0"/>
              </a:rPr>
              <a:t>blue</a:t>
            </a:r>
            <a:endParaRPr lang="en-US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82886" y="1752600"/>
            <a:ext cx="291297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CW Cursive Writing 1" panose="03050602040000000000" pitchFamily="66" charset="0"/>
              </a:rPr>
              <a:t>purple</a:t>
            </a:r>
            <a:endParaRPr 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CW Cursive Writing 1" panose="03050602040000000000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5516" y="3552965"/>
            <a:ext cx="2895543" cy="32051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8800" y="3704449"/>
            <a:ext cx="2746824" cy="31793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32953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art clip colour gre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Image result for art clip colour gree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975" y="160336"/>
            <a:ext cx="3900679" cy="36926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art clip colour re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74" name="Picture 6" descr="Art Splat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8574" y="312738"/>
            <a:ext cx="4251834" cy="3421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3581400"/>
            <a:ext cx="2836808" cy="319656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1004604" y="1333004"/>
            <a:ext cx="250741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CW Cursive Writing 1" panose="03050602040000000000" pitchFamily="66" charset="0"/>
              </a:rPr>
              <a:t>green</a:t>
            </a:r>
            <a:endParaRPr lang="en-US" sz="4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1001" y="1219200"/>
            <a:ext cx="1846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CW Cursive Writing 1" panose="03050602040000000000" pitchFamily="66" charset="0"/>
              </a:rPr>
              <a:t>red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CW Cursive Writing 1" panose="03050602040000000000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3654" y="3494862"/>
            <a:ext cx="2913254" cy="32640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75959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rt clip colour pin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7784"/>
            <a:ext cx="3992499" cy="37795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2999" y="311686"/>
            <a:ext cx="4029905" cy="38031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Rectangle 1"/>
          <p:cNvSpPr/>
          <p:nvPr/>
        </p:nvSpPr>
        <p:spPr>
          <a:xfrm>
            <a:off x="1219200" y="1541724"/>
            <a:ext cx="224131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CW Cursive Writing 1" panose="03050602040000000000" pitchFamily="66" charset="0"/>
              </a:rPr>
              <a:t>pink</a:t>
            </a:r>
            <a:endParaRPr lang="en-US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11650" y="1683624"/>
            <a:ext cx="27126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CW Cursive Writing 1" panose="03050602040000000000" pitchFamily="66" charset="0"/>
              </a:rPr>
              <a:t>yellow</a:t>
            </a:r>
            <a:endParaRPr lang="en-U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CW Cursive Writing 1" panose="03050602040000000000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1650" y="3763448"/>
            <a:ext cx="2837851" cy="31773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9272" y="3581400"/>
            <a:ext cx="2847013" cy="32080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13714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8836"/>
            <a:ext cx="3657540" cy="34611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2511"/>
            <a:ext cx="3733800" cy="3533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12998" y="1371600"/>
            <a:ext cx="23936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CW Cursive Writing 1" panose="03050602040000000000" pitchFamily="66" charset="0"/>
              </a:rPr>
              <a:t>black</a:t>
            </a:r>
            <a:endParaRPr lang="en-U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50898" y="1295400"/>
            <a:ext cx="24865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CW Cursive Writing 1" panose="03050602040000000000" pitchFamily="66" charset="0"/>
              </a:rPr>
              <a:t>brown</a:t>
            </a:r>
            <a:endParaRPr lang="en-U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CW Cursive Writing 1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3045" y="3665838"/>
            <a:ext cx="2713067" cy="30397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0898" y="3564381"/>
            <a:ext cx="2775460" cy="31479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53555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art clip colour oran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4" descr="Image result for art clip colour oran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8" name="Picture 6" descr="Color Orange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738"/>
            <a:ext cx="3534640" cy="3344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974" y="312738"/>
            <a:ext cx="3730625" cy="35303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08901" y="1505625"/>
            <a:ext cx="23214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CW Cursive Writing 1" panose="03050602040000000000" pitchFamily="66" charset="0"/>
              </a:rPr>
              <a:t>white</a:t>
            </a:r>
            <a:endParaRPr lang="en-U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53542" y="1424262"/>
            <a:ext cx="25811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CW Cursive Writing 1" panose="03050602040000000000" pitchFamily="66" charset="0"/>
              </a:rPr>
              <a:t>orange</a:t>
            </a:r>
            <a:endParaRPr lang="en-US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CW Cursive Writing 1" panose="03050602040000000000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3657600"/>
            <a:ext cx="2732115" cy="30670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3542" y="3580018"/>
            <a:ext cx="2792322" cy="31446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67357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3657600" cy="34612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1219200"/>
            <a:ext cx="222528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CW Cursive Writing 1" panose="03050602040000000000" pitchFamily="66" charset="0"/>
              </a:rPr>
              <a:t>grey</a:t>
            </a:r>
            <a:endParaRPr lang="en-US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CW Cursive Writing 1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3429001"/>
            <a:ext cx="2888826" cy="32315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7592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314951"/>
            <a:ext cx="3930032" cy="26179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351485"/>
            <a:ext cx="3930032" cy="26179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1"/>
          <p:cNvSpPr/>
          <p:nvPr/>
        </p:nvSpPr>
        <p:spPr>
          <a:xfrm>
            <a:off x="537180" y="1198774"/>
            <a:ext cx="32319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CW Cursive Writing 1" panose="03050602040000000000" pitchFamily="66" charset="0"/>
              </a:rPr>
              <a:t>silver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CW Cursive Writing 1" panose="03050602040000000000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97364" y="1066800"/>
            <a:ext cx="2569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CW Cursive Writing 1" panose="03050602040000000000" pitchFamily="66" charset="0"/>
              </a:rPr>
              <a:t>gold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CW Cursive Writing 1" panose="03050602040000000000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200" y="3468030"/>
            <a:ext cx="2909498" cy="32598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3429000"/>
            <a:ext cx="2927604" cy="32988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12794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413951"/>
            <a:ext cx="7391400" cy="64633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38100">
                  <a:solidFill>
                    <a:sysClr val="windowText" lastClr="000000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accent1"/>
                  </a:outerShdw>
                </a:effectLst>
              </a:rPr>
              <a:t>Like</a:t>
            </a:r>
          </a:p>
          <a:p>
            <a:pPr algn="ctr"/>
            <a:endParaRPr lang="en-US" sz="13800" b="1" dirty="0">
              <a:ln w="38100">
                <a:solidFill>
                  <a:sysClr val="windowText" lastClr="000000"/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n-US" sz="13800" b="1" cap="none" spc="0" dirty="0" smtClean="0">
                <a:ln w="38100">
                  <a:solidFill>
                    <a:sysClr val="windowText" lastClr="000000"/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accent1"/>
                  </a:outerShdw>
                </a:effectLst>
              </a:rPr>
              <a:t>   Dislike</a:t>
            </a:r>
            <a:endParaRPr lang="en-US" sz="13800" b="1" cap="none" spc="0" dirty="0">
              <a:ln w="38100">
                <a:solidFill>
                  <a:sysClr val="windowText" lastClr="000000"/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7606" y="228600"/>
            <a:ext cx="2730394" cy="30535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3581400"/>
            <a:ext cx="2756006" cy="30871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xmlns="" val="105069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3026</TotalTime>
  <Words>17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Zattiboo</dc:creator>
  <cp:lastModifiedBy>Abby 3</cp:lastModifiedBy>
  <cp:revision>93</cp:revision>
  <dcterms:created xsi:type="dcterms:W3CDTF">2006-08-16T00:00:00Z</dcterms:created>
  <dcterms:modified xsi:type="dcterms:W3CDTF">2020-03-29T15:54:38Z</dcterms:modified>
</cp:coreProperties>
</file>