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8" r:id="rId2"/>
    <p:sldId id="429" r:id="rId3"/>
    <p:sldId id="430" r:id="rId4"/>
    <p:sldId id="431" r:id="rId5"/>
    <p:sldId id="432" r:id="rId6"/>
    <p:sldId id="434" r:id="rId7"/>
    <p:sldId id="433" r:id="rId8"/>
    <p:sldId id="437" r:id="rId9"/>
    <p:sldId id="43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9900"/>
    <a:srgbClr val="CC0000"/>
    <a:srgbClr val="003300"/>
    <a:srgbClr val="33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F8F7-CB58-E149-BF52-E74DE690DE9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60EE-E448-ED44-A107-4D783820A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8C0D-D2BE-4962-A43E-A99043E40167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C49B-F927-4E2B-99BA-D4BE46DC5C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721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rgbClr val="FFF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33800" y="381000"/>
            <a:ext cx="1686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vegetable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981200"/>
            <a:ext cx="3581400" cy="399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17469" y="196334"/>
            <a:ext cx="48328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Vegetable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30" y="609599"/>
            <a:ext cx="3161051" cy="2966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507627"/>
            <a:ext cx="3362954" cy="317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00" y="3429000"/>
            <a:ext cx="1974000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463" y="3434057"/>
            <a:ext cx="1968750" cy="22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228600" y="5943600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>
            <a:off x="4267200" y="5947448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0324" y="5798403"/>
            <a:ext cx="13740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peas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9070" y="5801605"/>
            <a:ext cx="23032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cabbage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41061"/>
            <a:ext cx="3124200" cy="2986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502237"/>
            <a:ext cx="2903716" cy="3025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25" y="3429000"/>
            <a:ext cx="1974375" cy="222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929" y="3359347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299982" y="5941857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>
            <a:off x="4114799" y="5902093"/>
            <a:ext cx="35814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2713" y="5796660"/>
            <a:ext cx="1718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carrot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8898" y="5814589"/>
            <a:ext cx="30332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cauliflower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89922"/>
            <a:ext cx="3363437" cy="304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89922"/>
            <a:ext cx="3012259" cy="3012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66672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505200"/>
            <a:ext cx="1974375" cy="2214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228600" y="6009733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>
            <a:off x="4149487" y="5983301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8706" y="5910702"/>
            <a:ext cx="1656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onion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844045"/>
            <a:ext cx="2197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omato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6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66210"/>
            <a:ext cx="3363730" cy="3065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59654"/>
            <a:ext cx="3342778" cy="2980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531744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920" y="3454381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381000" y="5965843"/>
            <a:ext cx="31242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>
            <a:off x="4366794" y="5911478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1000" y="5882202"/>
            <a:ext cx="30261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mushroom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6028" y="5806529"/>
            <a:ext cx="1888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potato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4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rt clip cucu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2004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3124200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 result for art clip green b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52298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200400"/>
            <a:ext cx="1963929" cy="2220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uble Wave 6"/>
          <p:cNvSpPr/>
          <p:nvPr/>
        </p:nvSpPr>
        <p:spPr>
          <a:xfrm>
            <a:off x="329746" y="5791200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uble Wave 7"/>
          <p:cNvSpPr/>
          <p:nvPr/>
        </p:nvSpPr>
        <p:spPr>
          <a:xfrm>
            <a:off x="4038600" y="5814252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2937" y="5669055"/>
            <a:ext cx="2720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cucumber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2573" y="5698029"/>
            <a:ext cx="14590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bean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2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457200"/>
            <a:ext cx="3352801" cy="2812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026" y="304801"/>
            <a:ext cx="4017646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70" y="3270158"/>
            <a:ext cx="1963929" cy="2210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06188"/>
            <a:ext cx="1963929" cy="2220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304800" y="5867400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>
            <a:off x="4565073" y="5818909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73861" y="5655804"/>
            <a:ext cx="146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95" y="5748137"/>
            <a:ext cx="2341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broccoli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6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4566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oc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9738"/>
            <a:ext cx="3730671" cy="2366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uble Wave 3"/>
          <p:cNvSpPr/>
          <p:nvPr/>
        </p:nvSpPr>
        <p:spPr>
          <a:xfrm>
            <a:off x="457200" y="3810000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uble Wave 4"/>
          <p:cNvSpPr/>
          <p:nvPr/>
        </p:nvSpPr>
        <p:spPr>
          <a:xfrm>
            <a:off x="5029200" y="3808046"/>
            <a:ext cx="2667000" cy="6858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64975" y="3662849"/>
            <a:ext cx="22514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peppers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4562" y="3684007"/>
            <a:ext cx="2316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avocado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5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0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1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18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Zattiboo</dc:creator>
  <cp:lastModifiedBy>Abby 3</cp:lastModifiedBy>
  <cp:revision>97</cp:revision>
  <cp:lastPrinted>2015-10-06T16:26:53Z</cp:lastPrinted>
  <dcterms:created xsi:type="dcterms:W3CDTF">2006-08-16T00:00:00Z</dcterms:created>
  <dcterms:modified xsi:type="dcterms:W3CDTF">2020-03-29T15:56:06Z</dcterms:modified>
</cp:coreProperties>
</file>