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Quicksand"/>
      <p:regular r:id="rId23"/>
      <p:bold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F03F392-3C07-4F67-9244-C93ED7C20251}">
  <a:tblStyle styleId="{2F03F392-3C07-4F67-9244-C93ED7C20251}"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24" Type="http://schemas.openxmlformats.org/officeDocument/2006/relationships/font" Target="fonts/Quicksand-bold.fntdata"/><Relationship Id="rId12" Type="http://schemas.openxmlformats.org/officeDocument/2006/relationships/slide" Target="slides/slide7.xml"/><Relationship Id="rId23" Type="http://schemas.openxmlformats.org/officeDocument/2006/relationships/font" Target="fonts/Quicksand-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149f985348f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149f985348f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149aba6a4f1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149aba6a4f1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149aba6a4f1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149aba6a4f1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149aba6a4f1_0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149aba6a4f1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149aba6a4f1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149aba6a4f1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149aba6a4f1_0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149aba6a4f1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27db16822a6_2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27db16822a6_2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149aba6a4f1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149aba6a4f1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149aba6a4f1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149aba6a4f1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3fdfa9c2ed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3fdfa9c2ed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43d24d38df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243d24d38df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27db16822a6_2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27db16822a6_2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7cb781d6d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27cb781d6d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149aba6a4f1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149aba6a4f1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149aba6a4f1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149aba6a4f1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149aba6a4f1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149aba6a4f1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149aba6a4f1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149aba6a4f1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SzPts val="2800"/>
              <a:buNone/>
              <a:defRPr b="0" i="0" sz="3300" u="none" cap="none" strike="noStrike">
                <a:solidFill>
                  <a:schemeClr val="dk1"/>
                </a:solidFill>
                <a:latin typeface="Calibri"/>
                <a:ea typeface="Calibri"/>
                <a:cs typeface="Calibri"/>
                <a:sym typeface="Calibri"/>
              </a:defRPr>
            </a:lvl1pPr>
            <a:lvl2pPr lvl="1" marR="0" rtl="0" algn="l">
              <a:lnSpc>
                <a:spcPct val="90000"/>
              </a:lnSpc>
              <a:spcBef>
                <a:spcPts val="0"/>
              </a:spcBef>
              <a:spcAft>
                <a:spcPts val="0"/>
              </a:spcAft>
              <a:buSzPts val="2800"/>
              <a:buNone/>
              <a:defRPr b="0" i="0" sz="3300" u="none" cap="none" strike="noStrike">
                <a:solidFill>
                  <a:schemeClr val="dk1"/>
                </a:solidFill>
                <a:latin typeface="Calibri"/>
                <a:ea typeface="Calibri"/>
                <a:cs typeface="Calibri"/>
                <a:sym typeface="Calibri"/>
              </a:defRPr>
            </a:lvl2pPr>
            <a:lvl3pPr lvl="2" marR="0" rtl="0" algn="l">
              <a:lnSpc>
                <a:spcPct val="90000"/>
              </a:lnSpc>
              <a:spcBef>
                <a:spcPts val="0"/>
              </a:spcBef>
              <a:spcAft>
                <a:spcPts val="0"/>
              </a:spcAft>
              <a:buSzPts val="2800"/>
              <a:buNone/>
              <a:defRPr b="0" i="0" sz="3300" u="none" cap="none" strike="noStrike">
                <a:solidFill>
                  <a:schemeClr val="dk1"/>
                </a:solidFill>
                <a:latin typeface="Calibri"/>
                <a:ea typeface="Calibri"/>
                <a:cs typeface="Calibri"/>
                <a:sym typeface="Calibri"/>
              </a:defRPr>
            </a:lvl3pPr>
            <a:lvl4pPr lvl="3" marR="0" rtl="0" algn="l">
              <a:lnSpc>
                <a:spcPct val="90000"/>
              </a:lnSpc>
              <a:spcBef>
                <a:spcPts val="0"/>
              </a:spcBef>
              <a:spcAft>
                <a:spcPts val="0"/>
              </a:spcAft>
              <a:buSzPts val="2800"/>
              <a:buNone/>
              <a:defRPr b="0" i="0" sz="3300" u="none" cap="none" strike="noStrike">
                <a:solidFill>
                  <a:schemeClr val="dk1"/>
                </a:solidFill>
                <a:latin typeface="Calibri"/>
                <a:ea typeface="Calibri"/>
                <a:cs typeface="Calibri"/>
                <a:sym typeface="Calibri"/>
              </a:defRPr>
            </a:lvl4pPr>
            <a:lvl5pPr lvl="4" marR="0" rtl="0" algn="l">
              <a:lnSpc>
                <a:spcPct val="90000"/>
              </a:lnSpc>
              <a:spcBef>
                <a:spcPts val="0"/>
              </a:spcBef>
              <a:spcAft>
                <a:spcPts val="0"/>
              </a:spcAft>
              <a:buSzPts val="2800"/>
              <a:buNone/>
              <a:defRPr b="0" i="0" sz="3300" u="none" cap="none" strike="noStrike">
                <a:solidFill>
                  <a:schemeClr val="dk1"/>
                </a:solidFill>
                <a:latin typeface="Calibri"/>
                <a:ea typeface="Calibri"/>
                <a:cs typeface="Calibri"/>
                <a:sym typeface="Calibri"/>
              </a:defRPr>
            </a:lvl5pPr>
            <a:lvl6pPr lvl="5" marR="0" rtl="0" algn="l">
              <a:lnSpc>
                <a:spcPct val="90000"/>
              </a:lnSpc>
              <a:spcBef>
                <a:spcPts val="0"/>
              </a:spcBef>
              <a:spcAft>
                <a:spcPts val="0"/>
              </a:spcAft>
              <a:buSzPts val="2800"/>
              <a:buNone/>
              <a:defRPr b="0" i="0" sz="3300" u="none" cap="none" strike="noStrike">
                <a:solidFill>
                  <a:schemeClr val="dk1"/>
                </a:solidFill>
                <a:latin typeface="Calibri"/>
                <a:ea typeface="Calibri"/>
                <a:cs typeface="Calibri"/>
                <a:sym typeface="Calibri"/>
              </a:defRPr>
            </a:lvl6pPr>
            <a:lvl7pPr lvl="6" marR="0" rtl="0" algn="l">
              <a:lnSpc>
                <a:spcPct val="90000"/>
              </a:lnSpc>
              <a:spcBef>
                <a:spcPts val="0"/>
              </a:spcBef>
              <a:spcAft>
                <a:spcPts val="0"/>
              </a:spcAft>
              <a:buSzPts val="2800"/>
              <a:buNone/>
              <a:defRPr b="0" i="0" sz="3300" u="none" cap="none" strike="noStrike">
                <a:solidFill>
                  <a:schemeClr val="dk1"/>
                </a:solidFill>
                <a:latin typeface="Calibri"/>
                <a:ea typeface="Calibri"/>
                <a:cs typeface="Calibri"/>
                <a:sym typeface="Calibri"/>
              </a:defRPr>
            </a:lvl7pPr>
            <a:lvl8pPr lvl="7" marR="0" rtl="0" algn="l">
              <a:lnSpc>
                <a:spcPct val="90000"/>
              </a:lnSpc>
              <a:spcBef>
                <a:spcPts val="0"/>
              </a:spcBef>
              <a:spcAft>
                <a:spcPts val="0"/>
              </a:spcAft>
              <a:buSzPts val="2800"/>
              <a:buNone/>
              <a:defRPr b="0" i="0" sz="3300" u="none" cap="none" strike="noStrike">
                <a:solidFill>
                  <a:schemeClr val="dk1"/>
                </a:solidFill>
                <a:latin typeface="Calibri"/>
                <a:ea typeface="Calibri"/>
                <a:cs typeface="Calibri"/>
                <a:sym typeface="Calibri"/>
              </a:defRPr>
            </a:lvl8pPr>
            <a:lvl9pPr lvl="8" marR="0" rtl="0" algn="l">
              <a:lnSpc>
                <a:spcPct val="90000"/>
              </a:lnSpc>
              <a:spcBef>
                <a:spcPts val="0"/>
              </a:spcBef>
              <a:spcAft>
                <a:spcPts val="0"/>
              </a:spcAft>
              <a:buSzPts val="2800"/>
              <a:buNone/>
              <a:defRPr b="0" i="0" sz="3300" u="none" cap="none" strike="noStrike">
                <a:solidFill>
                  <a:schemeClr val="dk1"/>
                </a:solidFill>
                <a:latin typeface="Calibri"/>
                <a:ea typeface="Calibri"/>
                <a:cs typeface="Calibri"/>
                <a:sym typeface="Calibri"/>
              </a:defRPr>
            </a:lvl9pPr>
          </a:lstStyle>
          <a:p/>
        </p:txBody>
      </p:sp>
      <p:sp>
        <p:nvSpPr>
          <p:cNvPr id="52" name="Google Shape;52;p13"/>
          <p:cNvSpPr txBox="1"/>
          <p:nvPr>
            <p:ph idx="1" type="body"/>
          </p:nvPr>
        </p:nvSpPr>
        <p:spPr>
          <a:xfrm>
            <a:off x="628650" y="1369219"/>
            <a:ext cx="7886700" cy="3263400"/>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1150" lvl="3" marL="1828800" marR="0" rtl="0" algn="l">
              <a:lnSpc>
                <a:spcPct val="90000"/>
              </a:lnSpc>
              <a:spcBef>
                <a:spcPts val="375"/>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4pPr>
            <a:lvl5pPr indent="-311150" lvl="4" marL="2286000" marR="0" rtl="0" algn="l">
              <a:lnSpc>
                <a:spcPct val="90000"/>
              </a:lnSpc>
              <a:spcBef>
                <a:spcPts val="375"/>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1600"/>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1600"/>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1600"/>
              </a:spcBef>
              <a:spcAft>
                <a:spcPts val="160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4" name="Google Shape;54;p13"/>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5" name="Google Shape;55;p13"/>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1pPr>
            <a:lvl2pPr indent="0" lvl="1" marL="0" marR="0" rtl="0" algn="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2pPr>
            <a:lvl3pPr indent="0" lvl="2" marL="0" marR="0" rtl="0" algn="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3pPr>
            <a:lvl4pPr indent="0" lvl="3" marL="0" marR="0" rtl="0" algn="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4pPr>
            <a:lvl5pPr indent="0" lvl="4" marL="0" marR="0" rtl="0" algn="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5pPr>
            <a:lvl6pPr indent="0" lvl="5" marL="0" marR="0" rtl="0" algn="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6pPr>
            <a:lvl7pPr indent="0" lvl="6" marL="0" marR="0" rtl="0" algn="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7pPr>
            <a:lvl8pPr indent="0" lvl="7" marL="0" marR="0" rtl="0" algn="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8pPr>
            <a:lvl9pPr indent="0" lvl="8" marL="0" marR="0" rtl="0" algn="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sz="1000">
              <a:solidFill>
                <a:schemeClr val="dk2"/>
              </a:solidFill>
            </a:endParaRPr>
          </a:p>
        </p:txBody>
      </p:sp>
      <p:sp>
        <p:nvSpPr>
          <p:cNvPr id="56" name="Google Shape;56;p13"/>
          <p:cNvSpPr/>
          <p:nvPr/>
        </p:nvSpPr>
        <p:spPr>
          <a:xfrm>
            <a:off x="0" y="202500"/>
            <a:ext cx="9144000" cy="101400"/>
          </a:xfrm>
          <a:prstGeom prst="rect">
            <a:avLst/>
          </a:prstGeom>
          <a:solidFill>
            <a:srgbClr val="8DC821"/>
          </a:solidFill>
          <a:ln cap="flat" cmpd="sng" w="9525">
            <a:solidFill>
              <a:srgbClr val="8DC82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800"/>
          </a:p>
        </p:txBody>
      </p:sp>
      <p:sp>
        <p:nvSpPr>
          <p:cNvPr id="57" name="Google Shape;57;p13"/>
          <p:cNvSpPr/>
          <p:nvPr/>
        </p:nvSpPr>
        <p:spPr>
          <a:xfrm>
            <a:off x="0" y="101250"/>
            <a:ext cx="9144000" cy="101400"/>
          </a:xfrm>
          <a:prstGeom prst="rect">
            <a:avLst/>
          </a:prstGeom>
          <a:solidFill>
            <a:srgbClr val="DA4796"/>
          </a:solidFill>
          <a:ln cap="flat" cmpd="sng" w="9525">
            <a:solidFill>
              <a:srgbClr val="DA479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800"/>
          </a:p>
        </p:txBody>
      </p:sp>
      <p:sp>
        <p:nvSpPr>
          <p:cNvPr id="58" name="Google Shape;58;p13"/>
          <p:cNvSpPr/>
          <p:nvPr/>
        </p:nvSpPr>
        <p:spPr>
          <a:xfrm>
            <a:off x="0" y="0"/>
            <a:ext cx="9144000" cy="101400"/>
          </a:xfrm>
          <a:prstGeom prst="rect">
            <a:avLst/>
          </a:prstGeom>
          <a:solidFill>
            <a:srgbClr val="1F5B69"/>
          </a:solidFill>
          <a:ln cap="flat" cmpd="sng" w="9525">
            <a:solidFill>
              <a:srgbClr val="1F5B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800"/>
          </a:p>
        </p:txBody>
      </p:sp>
      <p:sp>
        <p:nvSpPr>
          <p:cNvPr id="59" name="Google Shape;59;p13"/>
          <p:cNvSpPr/>
          <p:nvPr/>
        </p:nvSpPr>
        <p:spPr>
          <a:xfrm rot="10800000">
            <a:off x="0" y="4839900"/>
            <a:ext cx="9144000" cy="101100"/>
          </a:xfrm>
          <a:prstGeom prst="rect">
            <a:avLst/>
          </a:prstGeom>
          <a:solidFill>
            <a:srgbClr val="8DC821"/>
          </a:solidFill>
          <a:ln cap="flat" cmpd="sng" w="9525">
            <a:solidFill>
              <a:srgbClr val="8DC82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800"/>
          </a:p>
        </p:txBody>
      </p:sp>
      <p:sp>
        <p:nvSpPr>
          <p:cNvPr id="60" name="Google Shape;60;p13"/>
          <p:cNvSpPr/>
          <p:nvPr/>
        </p:nvSpPr>
        <p:spPr>
          <a:xfrm rot="10800000">
            <a:off x="0" y="4941150"/>
            <a:ext cx="9144000" cy="101100"/>
          </a:xfrm>
          <a:prstGeom prst="rect">
            <a:avLst/>
          </a:prstGeom>
          <a:solidFill>
            <a:srgbClr val="DA4796"/>
          </a:solidFill>
          <a:ln cap="flat" cmpd="sng" w="9525">
            <a:solidFill>
              <a:srgbClr val="DA479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800"/>
          </a:p>
        </p:txBody>
      </p:sp>
      <p:sp>
        <p:nvSpPr>
          <p:cNvPr id="61" name="Google Shape;61;p13"/>
          <p:cNvSpPr/>
          <p:nvPr/>
        </p:nvSpPr>
        <p:spPr>
          <a:xfrm rot="10800000">
            <a:off x="0" y="5042400"/>
            <a:ext cx="9144000" cy="101100"/>
          </a:xfrm>
          <a:prstGeom prst="rect">
            <a:avLst/>
          </a:prstGeom>
          <a:solidFill>
            <a:srgbClr val="1F5B69"/>
          </a:solidFill>
          <a:ln cap="flat" cmpd="sng" w="9525">
            <a:solidFill>
              <a:srgbClr val="1F5B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80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_HEADER_1">
    <p:spTree>
      <p:nvGrpSpPr>
        <p:cNvPr id="62" name="Shape 62"/>
        <p:cNvGrpSpPr/>
        <p:nvPr/>
      </p:nvGrpSpPr>
      <p:grpSpPr>
        <a:xfrm>
          <a:off x="0" y="0"/>
          <a:ext cx="0" cy="0"/>
          <a:chOff x="0" y="0"/>
          <a:chExt cx="0" cy="0"/>
        </a:xfrm>
      </p:grpSpPr>
      <p:sp>
        <p:nvSpPr>
          <p:cNvPr id="63" name="Google Shape;63;p14"/>
          <p:cNvSpPr txBox="1"/>
          <p:nvPr>
            <p:ph type="title"/>
          </p:nvPr>
        </p:nvSpPr>
        <p:spPr>
          <a:xfrm>
            <a:off x="722313" y="3305175"/>
            <a:ext cx="7772400" cy="1021500"/>
          </a:xfrm>
          <a:prstGeom prst="rect">
            <a:avLst/>
          </a:prstGeom>
          <a:noFill/>
          <a:ln>
            <a:noFill/>
          </a:ln>
        </p:spPr>
        <p:txBody>
          <a:bodyPr anchorCtr="0" anchor="t" bIns="45700" lIns="91425" spcFirstLastPara="1" rIns="91425" wrap="square" tIns="45700">
            <a:noAutofit/>
          </a:bodyPr>
          <a:lstStyle>
            <a:lvl1pPr lvl="0" rtl="0" algn="l">
              <a:spcBef>
                <a:spcPts val="0"/>
              </a:spcBef>
              <a:spcAft>
                <a:spcPts val="0"/>
              </a:spcAft>
              <a:buSzPts val="2800"/>
              <a:buNone/>
              <a:defRPr b="1" sz="4000" cap="none"/>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64" name="Google Shape;64;p14"/>
          <p:cNvSpPr txBox="1"/>
          <p:nvPr>
            <p:ph idx="1" type="body"/>
          </p:nvPr>
        </p:nvSpPr>
        <p:spPr>
          <a:xfrm>
            <a:off x="722313" y="2180035"/>
            <a:ext cx="7772400" cy="1125300"/>
          </a:xfrm>
          <a:prstGeom prst="rect">
            <a:avLst/>
          </a:prstGeom>
          <a:noFill/>
          <a:ln>
            <a:noFill/>
          </a:ln>
        </p:spPr>
        <p:txBody>
          <a:bodyPr anchorCtr="0" anchor="b" bIns="45700" lIns="91425" spcFirstLastPara="1" rIns="91425" wrap="square" tIns="45700">
            <a:noAutofit/>
          </a:bodyPr>
          <a:lstStyle>
            <a:lvl1pPr indent="-228600" lvl="0" marL="457200" rtl="0" algn="l">
              <a:spcBef>
                <a:spcPts val="400"/>
              </a:spcBef>
              <a:spcAft>
                <a:spcPts val="0"/>
              </a:spcAft>
              <a:buClr>
                <a:schemeClr val="dk1"/>
              </a:buClr>
              <a:buSzPts val="2000"/>
              <a:buFont typeface="Arial"/>
              <a:buNone/>
              <a:defRPr sz="2000"/>
            </a:lvl1pPr>
            <a:lvl2pPr indent="-228600" lvl="1" marL="914400" rtl="0" algn="l">
              <a:spcBef>
                <a:spcPts val="360"/>
              </a:spcBef>
              <a:spcAft>
                <a:spcPts val="0"/>
              </a:spcAft>
              <a:buClr>
                <a:schemeClr val="dk1"/>
              </a:buClr>
              <a:buSzPts val="1800"/>
              <a:buFont typeface="Arial"/>
              <a:buNone/>
              <a:defRPr sz="1800"/>
            </a:lvl2pPr>
            <a:lvl3pPr indent="-228600" lvl="2" marL="1371600" rtl="0" algn="l">
              <a:spcBef>
                <a:spcPts val="320"/>
              </a:spcBef>
              <a:spcAft>
                <a:spcPts val="0"/>
              </a:spcAft>
              <a:buClr>
                <a:schemeClr val="dk1"/>
              </a:buClr>
              <a:buSzPts val="1600"/>
              <a:buFont typeface="Arial"/>
              <a:buNone/>
              <a:defRPr sz="1600"/>
            </a:lvl3pPr>
            <a:lvl4pPr indent="-228600" lvl="3" marL="1828800" rtl="0" algn="l">
              <a:spcBef>
                <a:spcPts val="280"/>
              </a:spcBef>
              <a:spcAft>
                <a:spcPts val="0"/>
              </a:spcAft>
              <a:buClr>
                <a:schemeClr val="dk1"/>
              </a:buClr>
              <a:buSzPts val="1400"/>
              <a:buFont typeface="Arial"/>
              <a:buNone/>
              <a:defRPr sz="1400"/>
            </a:lvl4pPr>
            <a:lvl5pPr indent="-228600" lvl="4" marL="2286000" rtl="0" algn="l">
              <a:spcBef>
                <a:spcPts val="280"/>
              </a:spcBef>
              <a:spcAft>
                <a:spcPts val="0"/>
              </a:spcAft>
              <a:buClr>
                <a:schemeClr val="dk1"/>
              </a:buClr>
              <a:buSzPts val="1400"/>
              <a:buFont typeface="Arial"/>
              <a:buNone/>
              <a:defRPr sz="1400"/>
            </a:lvl5pPr>
            <a:lvl6pPr indent="-228600" lvl="5" marL="2743200" rtl="0" algn="l">
              <a:spcBef>
                <a:spcPts val="280"/>
              </a:spcBef>
              <a:spcAft>
                <a:spcPts val="0"/>
              </a:spcAft>
              <a:buClr>
                <a:schemeClr val="dk1"/>
              </a:buClr>
              <a:buSzPts val="1400"/>
              <a:buFont typeface="Arial"/>
              <a:buNone/>
              <a:defRPr sz="1400"/>
            </a:lvl6pPr>
            <a:lvl7pPr indent="-228600" lvl="6" marL="3200400" rtl="0" algn="l">
              <a:spcBef>
                <a:spcPts val="280"/>
              </a:spcBef>
              <a:spcAft>
                <a:spcPts val="0"/>
              </a:spcAft>
              <a:buClr>
                <a:schemeClr val="dk1"/>
              </a:buClr>
              <a:buSzPts val="1400"/>
              <a:buFont typeface="Arial"/>
              <a:buNone/>
              <a:defRPr sz="1400"/>
            </a:lvl7pPr>
            <a:lvl8pPr indent="-228600" lvl="7" marL="3657600" rtl="0" algn="l">
              <a:spcBef>
                <a:spcPts val="280"/>
              </a:spcBef>
              <a:spcAft>
                <a:spcPts val="0"/>
              </a:spcAft>
              <a:buClr>
                <a:schemeClr val="dk1"/>
              </a:buClr>
              <a:buSzPts val="1400"/>
              <a:buFont typeface="Arial"/>
              <a:buNone/>
              <a:defRPr sz="1400"/>
            </a:lvl8pPr>
            <a:lvl9pPr indent="-228600" lvl="8" marL="4114800" rtl="0" algn="l">
              <a:spcBef>
                <a:spcPts val="280"/>
              </a:spcBef>
              <a:spcAft>
                <a:spcPts val="0"/>
              </a:spcAft>
              <a:buClr>
                <a:schemeClr val="dk1"/>
              </a:buClr>
              <a:buSzPts val="1400"/>
              <a:buFont typeface="Arial"/>
              <a:buNone/>
              <a:defRPr sz="14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2CC"/>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hyperlink" Target="https://www.royalgreenwich.gov.uk/info/200286/apply_for_a_school_place/1937/apply_for_a_secondary_school_place" TargetMode="External"/><Relationship Id="rId5"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hyperlink" Target="mailto:admin@jameswolfe.greenwich.sch.uk" TargetMode="External"/><Relationship Id="rId5" Type="http://schemas.openxmlformats.org/officeDocument/2006/relationships/hyperlink" Target="https://www.jameswolfe.greenwich.sch.uk/"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hyperlink" Target="https://docs.google.com/forms/d/e/1FAIpQLSfyqoG2krCR6MutzsvTeZHp5gkwnbk96pYr8XLDLmx_4pQg9g/viewform"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png"/><Relationship Id="rId4" Type="http://schemas.openxmlformats.org/officeDocument/2006/relationships/hyperlink" Target="mailto:admin@jameswolfe.greenwich.sch.uk"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13.jpg"/><Relationship Id="rId5" Type="http://schemas.openxmlformats.org/officeDocument/2006/relationships/image" Target="../media/image17.jpg"/><Relationship Id="rId6" Type="http://schemas.openxmlformats.org/officeDocument/2006/relationships/image" Target="../media/image12.jpg"/><Relationship Id="rId7" Type="http://schemas.openxmlformats.org/officeDocument/2006/relationships/image" Target="../media/image1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3.jpg"/><Relationship Id="rId5" Type="http://schemas.openxmlformats.org/officeDocument/2006/relationships/image" Target="../media/image11.jpg"/><Relationship Id="rId6" Type="http://schemas.openxmlformats.org/officeDocument/2006/relationships/image" Target="../media/image4.jpg"/><Relationship Id="rId7" Type="http://schemas.openxmlformats.org/officeDocument/2006/relationships/image" Target="../media/image10.jpg"/><Relationship Id="rId8"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4.jpg"/><Relationship Id="rId5" Type="http://schemas.openxmlformats.org/officeDocument/2006/relationships/image" Target="../media/image15.jpg"/><Relationship Id="rId6" Type="http://schemas.openxmlformats.org/officeDocument/2006/relationships/image" Target="../media/image16.jpg"/><Relationship Id="rId7"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hyperlink" Target="https://forms.gle/G8AgQJNSvRmHnDGx6" TargetMode="External"/><Relationship Id="rId5" Type="http://schemas.openxmlformats.org/officeDocument/2006/relationships/hyperlink" Target="https://forms.gle/G8AgQJNSvRmHnDGx6"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E3F7"/>
        </a:solidFill>
      </p:bgPr>
    </p:bg>
    <p:spTree>
      <p:nvGrpSpPr>
        <p:cNvPr id="68" name="Shape 68"/>
        <p:cNvGrpSpPr/>
        <p:nvPr/>
      </p:nvGrpSpPr>
      <p:grpSpPr>
        <a:xfrm>
          <a:off x="0" y="0"/>
          <a:ext cx="0" cy="0"/>
          <a:chOff x="0" y="0"/>
          <a:chExt cx="0" cy="0"/>
        </a:xfrm>
      </p:grpSpPr>
      <p:sp>
        <p:nvSpPr>
          <p:cNvPr id="69" name="Google Shape;69;p15"/>
          <p:cNvSpPr/>
          <p:nvPr/>
        </p:nvSpPr>
        <p:spPr>
          <a:xfrm>
            <a:off x="0" y="5008438"/>
            <a:ext cx="9144000" cy="135000"/>
          </a:xfrm>
          <a:prstGeom prst="rect">
            <a:avLst/>
          </a:pr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5"/>
          <p:cNvSpPr/>
          <p:nvPr/>
        </p:nvSpPr>
        <p:spPr>
          <a:xfrm>
            <a:off x="0" y="4873450"/>
            <a:ext cx="9144000" cy="135000"/>
          </a:xfrm>
          <a:prstGeom prst="rect">
            <a:avLst/>
          </a:prstGeom>
          <a:solidFill>
            <a:srgbClr val="1155CC"/>
          </a:solid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5"/>
          <p:cNvSpPr/>
          <p:nvPr/>
        </p:nvSpPr>
        <p:spPr>
          <a:xfrm>
            <a:off x="0" y="4738450"/>
            <a:ext cx="9144000" cy="135000"/>
          </a:xfrm>
          <a:prstGeom prst="rect">
            <a:avLst/>
          </a:prstGeom>
          <a:solidFill>
            <a:srgbClr val="3C78D8"/>
          </a:solid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2" name="Google Shape;72;p15"/>
          <p:cNvPicPr preferRelativeResize="0"/>
          <p:nvPr/>
        </p:nvPicPr>
        <p:blipFill>
          <a:blip r:embed="rId3">
            <a:alphaModFix/>
          </a:blip>
          <a:stretch>
            <a:fillRect/>
          </a:stretch>
        </p:blipFill>
        <p:spPr>
          <a:xfrm>
            <a:off x="3865650" y="4204897"/>
            <a:ext cx="1620776" cy="694774"/>
          </a:xfrm>
          <a:prstGeom prst="rect">
            <a:avLst/>
          </a:prstGeom>
          <a:noFill/>
          <a:ln>
            <a:noFill/>
          </a:ln>
        </p:spPr>
      </p:pic>
      <p:sp>
        <p:nvSpPr>
          <p:cNvPr id="73" name="Google Shape;73;p15"/>
          <p:cNvSpPr txBox="1"/>
          <p:nvPr/>
        </p:nvSpPr>
        <p:spPr>
          <a:xfrm>
            <a:off x="1235975" y="637175"/>
            <a:ext cx="6402600" cy="2909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800">
                <a:solidFill>
                  <a:srgbClr val="1C4587"/>
                </a:solidFill>
                <a:latin typeface="Quicksand"/>
                <a:ea typeface="Quicksand"/>
                <a:cs typeface="Quicksand"/>
                <a:sym typeface="Quicksand"/>
              </a:rPr>
              <a:t>Year 5</a:t>
            </a:r>
            <a:endParaRPr b="1" sz="3800">
              <a:solidFill>
                <a:srgbClr val="1C4587"/>
              </a:solidFill>
              <a:latin typeface="Quicksand"/>
              <a:ea typeface="Quicksand"/>
              <a:cs typeface="Quicksand"/>
              <a:sym typeface="Quicksand"/>
            </a:endParaRPr>
          </a:p>
          <a:p>
            <a:pPr indent="0" lvl="0" marL="0" rtl="0" algn="ctr">
              <a:spcBef>
                <a:spcPts val="0"/>
              </a:spcBef>
              <a:spcAft>
                <a:spcPts val="0"/>
              </a:spcAft>
              <a:buNone/>
            </a:pPr>
            <a:r>
              <a:rPr b="1" lang="en" sz="3800">
                <a:solidFill>
                  <a:srgbClr val="1C4587"/>
                </a:solidFill>
                <a:latin typeface="Quicksand"/>
                <a:ea typeface="Quicksand"/>
                <a:cs typeface="Quicksand"/>
                <a:sym typeface="Quicksand"/>
              </a:rPr>
              <a:t>Welcome to Meet the Teacher</a:t>
            </a:r>
            <a:endParaRPr b="1" sz="3800">
              <a:solidFill>
                <a:srgbClr val="1C4587"/>
              </a:solidFill>
              <a:latin typeface="Quicksand"/>
              <a:ea typeface="Quicksand"/>
              <a:cs typeface="Quicksand"/>
              <a:sym typeface="Quicksand"/>
            </a:endParaRPr>
          </a:p>
          <a:p>
            <a:pPr indent="0" lvl="0" marL="0" rtl="0" algn="ctr">
              <a:spcBef>
                <a:spcPts val="0"/>
              </a:spcBef>
              <a:spcAft>
                <a:spcPts val="0"/>
              </a:spcAft>
              <a:buNone/>
            </a:pPr>
            <a:r>
              <a:t/>
            </a:r>
            <a:endParaRPr b="1" sz="3800">
              <a:solidFill>
                <a:srgbClr val="1C4587"/>
              </a:solidFill>
              <a:latin typeface="Quicksand"/>
              <a:ea typeface="Quicksand"/>
              <a:cs typeface="Quicksand"/>
              <a:sym typeface="Quicksand"/>
            </a:endParaRPr>
          </a:p>
          <a:p>
            <a:pPr indent="0" lvl="0" marL="0" rtl="0" algn="ctr">
              <a:spcBef>
                <a:spcPts val="0"/>
              </a:spcBef>
              <a:spcAft>
                <a:spcPts val="0"/>
              </a:spcAft>
              <a:buNone/>
            </a:pPr>
            <a:r>
              <a:rPr b="1" lang="en" sz="2500">
                <a:solidFill>
                  <a:srgbClr val="1C4587"/>
                </a:solidFill>
                <a:latin typeface="Quicksand"/>
                <a:ea typeface="Quicksand"/>
                <a:cs typeface="Quicksand"/>
                <a:sym typeface="Quicksand"/>
              </a:rPr>
              <a:t>September 2023</a:t>
            </a:r>
            <a:endParaRPr b="1" sz="2500">
              <a:solidFill>
                <a:srgbClr val="1C4587"/>
              </a:solidFill>
              <a:latin typeface="Quicksand"/>
              <a:ea typeface="Quicksand"/>
              <a:cs typeface="Quicksand"/>
              <a:sym typeface="Quicksan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E3F7"/>
        </a:solidFill>
      </p:bgPr>
    </p:bg>
    <p:spTree>
      <p:nvGrpSpPr>
        <p:cNvPr id="183" name="Shape 183"/>
        <p:cNvGrpSpPr/>
        <p:nvPr/>
      </p:nvGrpSpPr>
      <p:grpSpPr>
        <a:xfrm>
          <a:off x="0" y="0"/>
          <a:ext cx="0" cy="0"/>
          <a:chOff x="0" y="0"/>
          <a:chExt cx="0" cy="0"/>
        </a:xfrm>
      </p:grpSpPr>
      <p:sp>
        <p:nvSpPr>
          <p:cNvPr id="184" name="Google Shape;184;p24"/>
          <p:cNvSpPr/>
          <p:nvPr/>
        </p:nvSpPr>
        <p:spPr>
          <a:xfrm>
            <a:off x="0" y="5008438"/>
            <a:ext cx="9144000" cy="135000"/>
          </a:xfrm>
          <a:prstGeom prst="rect">
            <a:avLst/>
          </a:pr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4"/>
          <p:cNvSpPr/>
          <p:nvPr/>
        </p:nvSpPr>
        <p:spPr>
          <a:xfrm>
            <a:off x="0" y="4873450"/>
            <a:ext cx="9144000" cy="135000"/>
          </a:xfrm>
          <a:prstGeom prst="rect">
            <a:avLst/>
          </a:prstGeom>
          <a:solidFill>
            <a:srgbClr val="1155CC"/>
          </a:solid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4"/>
          <p:cNvSpPr/>
          <p:nvPr/>
        </p:nvSpPr>
        <p:spPr>
          <a:xfrm>
            <a:off x="0" y="4738450"/>
            <a:ext cx="9144000" cy="135000"/>
          </a:xfrm>
          <a:prstGeom prst="rect">
            <a:avLst/>
          </a:prstGeom>
          <a:solidFill>
            <a:srgbClr val="3C78D8"/>
          </a:solid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87" name="Google Shape;187;p24"/>
          <p:cNvPicPr preferRelativeResize="0"/>
          <p:nvPr/>
        </p:nvPicPr>
        <p:blipFill>
          <a:blip r:embed="rId3">
            <a:alphaModFix/>
          </a:blip>
          <a:stretch>
            <a:fillRect/>
          </a:stretch>
        </p:blipFill>
        <p:spPr>
          <a:xfrm>
            <a:off x="3865650" y="4204897"/>
            <a:ext cx="1620776" cy="694774"/>
          </a:xfrm>
          <a:prstGeom prst="rect">
            <a:avLst/>
          </a:prstGeom>
          <a:noFill/>
          <a:ln>
            <a:noFill/>
          </a:ln>
        </p:spPr>
      </p:pic>
      <p:sp>
        <p:nvSpPr>
          <p:cNvPr id="188" name="Google Shape;188;p24"/>
          <p:cNvSpPr txBox="1"/>
          <p:nvPr/>
        </p:nvSpPr>
        <p:spPr>
          <a:xfrm>
            <a:off x="168900" y="69125"/>
            <a:ext cx="57759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700">
                <a:solidFill>
                  <a:srgbClr val="1C4587"/>
                </a:solidFill>
                <a:latin typeface="Quicksand"/>
                <a:ea typeface="Quicksand"/>
                <a:cs typeface="Quicksand"/>
                <a:sym typeface="Quicksand"/>
              </a:rPr>
              <a:t>Homework is due on Thursdays</a:t>
            </a:r>
            <a:endParaRPr b="1" i="1">
              <a:solidFill>
                <a:srgbClr val="1C4587"/>
              </a:solidFill>
              <a:latin typeface="Quicksand"/>
              <a:ea typeface="Quicksand"/>
              <a:cs typeface="Quicksand"/>
              <a:sym typeface="Quicksand"/>
            </a:endParaRPr>
          </a:p>
        </p:txBody>
      </p:sp>
      <p:sp>
        <p:nvSpPr>
          <p:cNvPr id="189" name="Google Shape;189;p24"/>
          <p:cNvSpPr txBox="1"/>
          <p:nvPr/>
        </p:nvSpPr>
        <p:spPr>
          <a:xfrm>
            <a:off x="207300" y="637175"/>
            <a:ext cx="6939900" cy="78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100">
              <a:latin typeface="Quicksand"/>
              <a:ea typeface="Quicksand"/>
              <a:cs typeface="Quicksand"/>
              <a:sym typeface="Quicksand"/>
            </a:endParaRPr>
          </a:p>
          <a:p>
            <a:pPr indent="0" lvl="0" marL="0" rtl="0" algn="l">
              <a:spcBef>
                <a:spcPts val="0"/>
              </a:spcBef>
              <a:spcAft>
                <a:spcPts val="0"/>
              </a:spcAft>
              <a:buNone/>
            </a:pPr>
            <a:r>
              <a:t/>
            </a:r>
            <a:endParaRPr>
              <a:latin typeface="Quicksand"/>
              <a:ea typeface="Quicksand"/>
              <a:cs typeface="Quicksand"/>
              <a:sym typeface="Quicksand"/>
            </a:endParaRPr>
          </a:p>
          <a:p>
            <a:pPr indent="0" lvl="0" marL="0" rtl="0" algn="l">
              <a:spcBef>
                <a:spcPts val="0"/>
              </a:spcBef>
              <a:spcAft>
                <a:spcPts val="0"/>
              </a:spcAft>
              <a:buNone/>
            </a:pPr>
            <a:r>
              <a:t/>
            </a:r>
            <a:endParaRPr>
              <a:latin typeface="Quicksand"/>
              <a:ea typeface="Quicksand"/>
              <a:cs typeface="Quicksand"/>
              <a:sym typeface="Quicksand"/>
            </a:endParaRPr>
          </a:p>
        </p:txBody>
      </p:sp>
      <p:sp>
        <p:nvSpPr>
          <p:cNvPr id="190" name="Google Shape;190;p24"/>
          <p:cNvSpPr txBox="1"/>
          <p:nvPr/>
        </p:nvSpPr>
        <p:spPr>
          <a:xfrm>
            <a:off x="345450" y="1013350"/>
            <a:ext cx="7930200" cy="2770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Quicksand"/>
                <a:ea typeface="Quicksand"/>
                <a:cs typeface="Quicksand"/>
                <a:sym typeface="Quicksand"/>
              </a:rPr>
              <a:t>Please read with your child for at least 15 minutes, daily and record this in their reading records, which I will check every Wednesday. </a:t>
            </a:r>
            <a:r>
              <a:rPr lang="en">
                <a:latin typeface="Quicksand"/>
                <a:ea typeface="Quicksand"/>
                <a:cs typeface="Quicksand"/>
                <a:sym typeface="Quicksand"/>
              </a:rPr>
              <a:t>Children</a:t>
            </a:r>
            <a:r>
              <a:rPr lang="en">
                <a:latin typeface="Quicksand"/>
                <a:ea typeface="Quicksand"/>
                <a:cs typeface="Quicksand"/>
                <a:sym typeface="Quicksand"/>
              </a:rPr>
              <a:t> will have a class reading book and their weekly selection from the school library.</a:t>
            </a:r>
            <a:endParaRPr>
              <a:latin typeface="Quicksand"/>
              <a:ea typeface="Quicksand"/>
              <a:cs typeface="Quicksand"/>
              <a:sym typeface="Quicksand"/>
            </a:endParaRPr>
          </a:p>
          <a:p>
            <a:pPr indent="0" lvl="0" marL="0" rtl="0" algn="l">
              <a:spcBef>
                <a:spcPts val="0"/>
              </a:spcBef>
              <a:spcAft>
                <a:spcPts val="0"/>
              </a:spcAft>
              <a:buNone/>
            </a:pPr>
            <a:r>
              <a:t/>
            </a:r>
            <a:endParaRPr>
              <a:latin typeface="Quicksand"/>
              <a:ea typeface="Quicksand"/>
              <a:cs typeface="Quicksand"/>
              <a:sym typeface="Quicksand"/>
            </a:endParaRPr>
          </a:p>
          <a:p>
            <a:pPr indent="0" lvl="0" marL="0" rtl="0" algn="l">
              <a:spcBef>
                <a:spcPts val="0"/>
              </a:spcBef>
              <a:spcAft>
                <a:spcPts val="0"/>
              </a:spcAft>
              <a:buNone/>
            </a:pPr>
            <a:r>
              <a:rPr lang="en">
                <a:latin typeface="Quicksand"/>
                <a:ea typeface="Quicksand"/>
                <a:cs typeface="Quicksand"/>
                <a:sym typeface="Quicksand"/>
              </a:rPr>
              <a:t>Please practise </a:t>
            </a:r>
            <a:r>
              <a:rPr lang="en">
                <a:latin typeface="Quicksand"/>
                <a:ea typeface="Quicksand"/>
                <a:cs typeface="Quicksand"/>
                <a:sym typeface="Quicksand"/>
              </a:rPr>
              <a:t>times tables</a:t>
            </a:r>
            <a:r>
              <a:rPr lang="en">
                <a:latin typeface="Quicksand"/>
                <a:ea typeface="Quicksand"/>
                <a:cs typeface="Quicksand"/>
                <a:sym typeface="Quicksand"/>
              </a:rPr>
              <a:t> with your child. Your child has an account on Times Tables Rockstars.</a:t>
            </a:r>
            <a:endParaRPr>
              <a:latin typeface="Quicksand"/>
              <a:ea typeface="Quicksand"/>
              <a:cs typeface="Quicksand"/>
              <a:sym typeface="Quicksand"/>
            </a:endParaRPr>
          </a:p>
          <a:p>
            <a:pPr indent="0" lvl="0" marL="0" rtl="0" algn="l">
              <a:spcBef>
                <a:spcPts val="0"/>
              </a:spcBef>
              <a:spcAft>
                <a:spcPts val="0"/>
              </a:spcAft>
              <a:buNone/>
            </a:pPr>
            <a:r>
              <a:t/>
            </a:r>
            <a:endParaRPr>
              <a:latin typeface="Quicksand"/>
              <a:ea typeface="Quicksand"/>
              <a:cs typeface="Quicksand"/>
              <a:sym typeface="Quicksand"/>
            </a:endParaRPr>
          </a:p>
          <a:p>
            <a:pPr indent="0" lvl="0" marL="0" rtl="0" algn="l">
              <a:spcBef>
                <a:spcPts val="0"/>
              </a:spcBef>
              <a:spcAft>
                <a:spcPts val="0"/>
              </a:spcAft>
              <a:buNone/>
            </a:pPr>
            <a:r>
              <a:rPr lang="en">
                <a:latin typeface="Quicksand"/>
                <a:ea typeface="Quicksand"/>
                <a:cs typeface="Quicksand"/>
                <a:sym typeface="Quicksand"/>
              </a:rPr>
              <a:t>Spellings are accessed via the Spelling Shed website.</a:t>
            </a:r>
            <a:endParaRPr>
              <a:latin typeface="Quicksand"/>
              <a:ea typeface="Quicksand"/>
              <a:cs typeface="Quicksand"/>
              <a:sym typeface="Quicksand"/>
            </a:endParaRPr>
          </a:p>
          <a:p>
            <a:pPr indent="0" lvl="0" marL="0" rtl="0" algn="l">
              <a:spcBef>
                <a:spcPts val="0"/>
              </a:spcBef>
              <a:spcAft>
                <a:spcPts val="0"/>
              </a:spcAft>
              <a:buNone/>
            </a:pPr>
            <a:r>
              <a:t/>
            </a:r>
            <a:endParaRPr>
              <a:latin typeface="Quicksand"/>
              <a:ea typeface="Quicksand"/>
              <a:cs typeface="Quicksand"/>
              <a:sym typeface="Quicksand"/>
            </a:endParaRPr>
          </a:p>
          <a:p>
            <a:pPr indent="0" lvl="0" marL="0" rtl="0" algn="l">
              <a:spcBef>
                <a:spcPts val="0"/>
              </a:spcBef>
              <a:spcAft>
                <a:spcPts val="0"/>
              </a:spcAft>
              <a:buNone/>
            </a:pPr>
            <a:r>
              <a:rPr lang="en">
                <a:latin typeface="Quicksand"/>
                <a:ea typeface="Quicksand"/>
                <a:cs typeface="Quicksand"/>
                <a:sym typeface="Quicksand"/>
              </a:rPr>
              <a:t>Children</a:t>
            </a:r>
            <a:r>
              <a:rPr lang="en">
                <a:latin typeface="Quicksand"/>
                <a:ea typeface="Quicksand"/>
                <a:cs typeface="Quicksand"/>
                <a:sym typeface="Quicksand"/>
              </a:rPr>
              <a:t> have a homework book which will have a homework grid with a selection of activities to be completed across the term, one selected activity per week. These can also be found on Google Classroom.</a:t>
            </a:r>
            <a:endParaRPr>
              <a:latin typeface="Quicksand"/>
              <a:ea typeface="Quicksand"/>
              <a:cs typeface="Quicksand"/>
              <a:sym typeface="Quicksand"/>
            </a:endParaRPr>
          </a:p>
        </p:txBody>
      </p:sp>
      <p:sp>
        <p:nvSpPr>
          <p:cNvPr id="191" name="Google Shape;191;p24"/>
          <p:cNvSpPr txBox="1"/>
          <p:nvPr/>
        </p:nvSpPr>
        <p:spPr>
          <a:xfrm>
            <a:off x="774075" y="4020850"/>
            <a:ext cx="2510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E3F7"/>
        </a:solidFill>
      </p:bgPr>
    </p:bg>
    <p:spTree>
      <p:nvGrpSpPr>
        <p:cNvPr id="195" name="Shape 195"/>
        <p:cNvGrpSpPr/>
        <p:nvPr/>
      </p:nvGrpSpPr>
      <p:grpSpPr>
        <a:xfrm>
          <a:off x="0" y="0"/>
          <a:ext cx="0" cy="0"/>
          <a:chOff x="0" y="0"/>
          <a:chExt cx="0" cy="0"/>
        </a:xfrm>
      </p:grpSpPr>
      <p:sp>
        <p:nvSpPr>
          <p:cNvPr id="196" name="Google Shape;196;p25"/>
          <p:cNvSpPr/>
          <p:nvPr/>
        </p:nvSpPr>
        <p:spPr>
          <a:xfrm>
            <a:off x="0" y="5008438"/>
            <a:ext cx="9144000" cy="135000"/>
          </a:xfrm>
          <a:prstGeom prst="rect">
            <a:avLst/>
          </a:pr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5"/>
          <p:cNvSpPr/>
          <p:nvPr/>
        </p:nvSpPr>
        <p:spPr>
          <a:xfrm>
            <a:off x="0" y="4873450"/>
            <a:ext cx="9144000" cy="135000"/>
          </a:xfrm>
          <a:prstGeom prst="rect">
            <a:avLst/>
          </a:prstGeom>
          <a:solidFill>
            <a:srgbClr val="1155CC"/>
          </a:solid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5"/>
          <p:cNvSpPr/>
          <p:nvPr/>
        </p:nvSpPr>
        <p:spPr>
          <a:xfrm>
            <a:off x="0" y="4738450"/>
            <a:ext cx="9144000" cy="135000"/>
          </a:xfrm>
          <a:prstGeom prst="rect">
            <a:avLst/>
          </a:prstGeom>
          <a:solidFill>
            <a:srgbClr val="3C78D8"/>
          </a:solid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9" name="Google Shape;199;p25"/>
          <p:cNvPicPr preferRelativeResize="0"/>
          <p:nvPr/>
        </p:nvPicPr>
        <p:blipFill>
          <a:blip r:embed="rId3">
            <a:alphaModFix/>
          </a:blip>
          <a:stretch>
            <a:fillRect/>
          </a:stretch>
        </p:blipFill>
        <p:spPr>
          <a:xfrm>
            <a:off x="3850300" y="4350747"/>
            <a:ext cx="1620776" cy="694774"/>
          </a:xfrm>
          <a:prstGeom prst="rect">
            <a:avLst/>
          </a:prstGeom>
          <a:noFill/>
          <a:ln>
            <a:noFill/>
          </a:ln>
        </p:spPr>
      </p:pic>
      <p:sp>
        <p:nvSpPr>
          <p:cNvPr id="200" name="Google Shape;200;p25"/>
          <p:cNvSpPr txBox="1"/>
          <p:nvPr/>
        </p:nvSpPr>
        <p:spPr>
          <a:xfrm>
            <a:off x="107475" y="76800"/>
            <a:ext cx="44373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700">
                <a:solidFill>
                  <a:srgbClr val="1C4587"/>
                </a:solidFill>
                <a:latin typeface="Quicksand"/>
                <a:ea typeface="Quicksand"/>
                <a:cs typeface="Quicksand"/>
                <a:sym typeface="Quicksand"/>
              </a:rPr>
              <a:t>Statutory testing</a:t>
            </a:r>
            <a:endParaRPr b="1" i="1">
              <a:solidFill>
                <a:srgbClr val="1C4587"/>
              </a:solidFill>
              <a:latin typeface="Quicksand"/>
              <a:ea typeface="Quicksand"/>
              <a:cs typeface="Quicksand"/>
              <a:sym typeface="Quicksand"/>
            </a:endParaRPr>
          </a:p>
        </p:txBody>
      </p:sp>
      <p:sp>
        <p:nvSpPr>
          <p:cNvPr id="201" name="Google Shape;201;p25"/>
          <p:cNvSpPr txBox="1"/>
          <p:nvPr/>
        </p:nvSpPr>
        <p:spPr>
          <a:xfrm>
            <a:off x="107475" y="1231900"/>
            <a:ext cx="8729700" cy="1400700"/>
          </a:xfrm>
          <a:prstGeom prst="rect">
            <a:avLst/>
          </a:prstGeom>
          <a:solidFill>
            <a:srgbClr val="EAD1DC"/>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Quicksand"/>
                <a:ea typeface="Quicksand"/>
                <a:cs typeface="Quicksand"/>
                <a:sym typeface="Quicksand"/>
              </a:rPr>
              <a:t>Year 6</a:t>
            </a:r>
            <a:endParaRPr b="1">
              <a:latin typeface="Quicksand"/>
              <a:ea typeface="Quicksand"/>
              <a:cs typeface="Quicksand"/>
              <a:sym typeface="Quicksand"/>
            </a:endParaRPr>
          </a:p>
          <a:p>
            <a:pPr indent="0" lvl="0" marL="0" rtl="0" algn="l">
              <a:spcBef>
                <a:spcPts val="0"/>
              </a:spcBef>
              <a:spcAft>
                <a:spcPts val="0"/>
              </a:spcAft>
              <a:buNone/>
            </a:pPr>
            <a:r>
              <a:rPr lang="en" sz="1300">
                <a:solidFill>
                  <a:schemeClr val="dk1"/>
                </a:solidFill>
                <a:latin typeface="Quicksand"/>
                <a:ea typeface="Quicksand"/>
                <a:cs typeface="Quicksand"/>
                <a:sym typeface="Quicksand"/>
              </a:rPr>
              <a:t>In May 2023, Year 6 pupils will sit their statutory end of Key Stage 2 SATs tests. The children will prepare for these through a broad and balanced curriculum. The teachers will support the children to help them feel confident and reduce any anxiety around the tests. The assessments are an indicator of how well the children have attained at the end of Year 6. You do not need to do anything additional at home to prepare them for these tests but we ask that you continue to read with your child and support them with their homework. </a:t>
            </a:r>
            <a:endParaRPr>
              <a:latin typeface="Quicksand"/>
              <a:ea typeface="Quicksand"/>
              <a:cs typeface="Quicksand"/>
              <a:sym typeface="Quicksand"/>
            </a:endParaRPr>
          </a:p>
        </p:txBody>
      </p:sp>
      <p:sp>
        <p:nvSpPr>
          <p:cNvPr id="202" name="Google Shape;202;p25"/>
          <p:cNvSpPr txBox="1"/>
          <p:nvPr/>
        </p:nvSpPr>
        <p:spPr>
          <a:xfrm>
            <a:off x="6302700" y="176850"/>
            <a:ext cx="2510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E3F7"/>
        </a:solidFill>
      </p:bgPr>
    </p:bg>
    <p:spTree>
      <p:nvGrpSpPr>
        <p:cNvPr id="206" name="Shape 206"/>
        <p:cNvGrpSpPr/>
        <p:nvPr/>
      </p:nvGrpSpPr>
      <p:grpSpPr>
        <a:xfrm>
          <a:off x="0" y="0"/>
          <a:ext cx="0" cy="0"/>
          <a:chOff x="0" y="0"/>
          <a:chExt cx="0" cy="0"/>
        </a:xfrm>
      </p:grpSpPr>
      <p:sp>
        <p:nvSpPr>
          <p:cNvPr id="207" name="Google Shape;207;p26"/>
          <p:cNvSpPr/>
          <p:nvPr/>
        </p:nvSpPr>
        <p:spPr>
          <a:xfrm>
            <a:off x="0" y="5008438"/>
            <a:ext cx="9144000" cy="135000"/>
          </a:xfrm>
          <a:prstGeom prst="rect">
            <a:avLst/>
          </a:pr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6"/>
          <p:cNvSpPr/>
          <p:nvPr/>
        </p:nvSpPr>
        <p:spPr>
          <a:xfrm>
            <a:off x="0" y="4873450"/>
            <a:ext cx="9144000" cy="135000"/>
          </a:xfrm>
          <a:prstGeom prst="rect">
            <a:avLst/>
          </a:prstGeom>
          <a:solidFill>
            <a:srgbClr val="1155CC"/>
          </a:solid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26"/>
          <p:cNvSpPr/>
          <p:nvPr/>
        </p:nvSpPr>
        <p:spPr>
          <a:xfrm>
            <a:off x="0" y="4738450"/>
            <a:ext cx="9144000" cy="135000"/>
          </a:xfrm>
          <a:prstGeom prst="rect">
            <a:avLst/>
          </a:prstGeom>
          <a:solidFill>
            <a:srgbClr val="3C78D8"/>
          </a:solid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0" name="Google Shape;210;p26"/>
          <p:cNvPicPr preferRelativeResize="0"/>
          <p:nvPr/>
        </p:nvPicPr>
        <p:blipFill>
          <a:blip r:embed="rId3">
            <a:alphaModFix/>
          </a:blip>
          <a:stretch>
            <a:fillRect/>
          </a:stretch>
        </p:blipFill>
        <p:spPr>
          <a:xfrm>
            <a:off x="3850300" y="4350747"/>
            <a:ext cx="1620776" cy="694774"/>
          </a:xfrm>
          <a:prstGeom prst="rect">
            <a:avLst/>
          </a:prstGeom>
          <a:noFill/>
          <a:ln>
            <a:noFill/>
          </a:ln>
        </p:spPr>
      </p:pic>
      <p:sp>
        <p:nvSpPr>
          <p:cNvPr id="211" name="Google Shape;211;p26"/>
          <p:cNvSpPr txBox="1"/>
          <p:nvPr/>
        </p:nvSpPr>
        <p:spPr>
          <a:xfrm>
            <a:off x="107475" y="76800"/>
            <a:ext cx="44373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700">
                <a:solidFill>
                  <a:srgbClr val="1C4587"/>
                </a:solidFill>
                <a:latin typeface="Quicksand"/>
                <a:ea typeface="Quicksand"/>
                <a:cs typeface="Quicksand"/>
                <a:sym typeface="Quicksand"/>
              </a:rPr>
              <a:t>Secondary transition</a:t>
            </a:r>
            <a:endParaRPr b="1" i="1">
              <a:solidFill>
                <a:srgbClr val="1C4587"/>
              </a:solidFill>
              <a:latin typeface="Quicksand"/>
              <a:ea typeface="Quicksand"/>
              <a:cs typeface="Quicksand"/>
              <a:sym typeface="Quicksand"/>
            </a:endParaRPr>
          </a:p>
        </p:txBody>
      </p:sp>
      <p:sp>
        <p:nvSpPr>
          <p:cNvPr id="212" name="Google Shape;212;p26"/>
          <p:cNvSpPr txBox="1"/>
          <p:nvPr/>
        </p:nvSpPr>
        <p:spPr>
          <a:xfrm>
            <a:off x="6302700" y="176850"/>
            <a:ext cx="2510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Delete as appropriate</a:t>
            </a:r>
            <a:endParaRPr/>
          </a:p>
        </p:txBody>
      </p:sp>
      <p:sp>
        <p:nvSpPr>
          <p:cNvPr id="213" name="Google Shape;213;p26"/>
          <p:cNvSpPr txBox="1"/>
          <p:nvPr/>
        </p:nvSpPr>
        <p:spPr>
          <a:xfrm>
            <a:off x="5987950" y="4053375"/>
            <a:ext cx="30477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solidFill>
                  <a:schemeClr val="hlink"/>
                </a:solidFill>
                <a:hlinkClick r:id="rId4"/>
              </a:rPr>
              <a:t>Apply for a secondary school place | Royal Borough of Greenwich</a:t>
            </a:r>
            <a:r>
              <a:rPr lang="en"/>
              <a:t> </a:t>
            </a:r>
            <a:endParaRPr/>
          </a:p>
        </p:txBody>
      </p:sp>
      <p:pic>
        <p:nvPicPr>
          <p:cNvPr id="214" name="Google Shape;214;p26"/>
          <p:cNvPicPr preferRelativeResize="0"/>
          <p:nvPr/>
        </p:nvPicPr>
        <p:blipFill rotWithShape="1">
          <a:blip r:embed="rId5">
            <a:alphaModFix/>
          </a:blip>
          <a:srcRect b="9209" l="4138" r="32782" t="20860"/>
          <a:stretch/>
        </p:blipFill>
        <p:spPr>
          <a:xfrm>
            <a:off x="204900" y="631373"/>
            <a:ext cx="5171149" cy="3583174"/>
          </a:xfrm>
          <a:prstGeom prst="rect">
            <a:avLst/>
          </a:prstGeom>
          <a:noFill/>
          <a:ln>
            <a:noFill/>
          </a:ln>
        </p:spPr>
      </p:pic>
      <p:sp>
        <p:nvSpPr>
          <p:cNvPr id="215" name="Google Shape;215;p26"/>
          <p:cNvSpPr/>
          <p:nvPr/>
        </p:nvSpPr>
        <p:spPr>
          <a:xfrm>
            <a:off x="3374750" y="1947150"/>
            <a:ext cx="1170000" cy="2841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E3F7"/>
        </a:solidFill>
      </p:bgPr>
    </p:bg>
    <p:spTree>
      <p:nvGrpSpPr>
        <p:cNvPr id="219" name="Shape 219"/>
        <p:cNvGrpSpPr/>
        <p:nvPr/>
      </p:nvGrpSpPr>
      <p:grpSpPr>
        <a:xfrm>
          <a:off x="0" y="0"/>
          <a:ext cx="0" cy="0"/>
          <a:chOff x="0" y="0"/>
          <a:chExt cx="0" cy="0"/>
        </a:xfrm>
      </p:grpSpPr>
      <p:sp>
        <p:nvSpPr>
          <p:cNvPr id="220" name="Google Shape;220;p27"/>
          <p:cNvSpPr/>
          <p:nvPr/>
        </p:nvSpPr>
        <p:spPr>
          <a:xfrm>
            <a:off x="0" y="5008438"/>
            <a:ext cx="9144000" cy="135000"/>
          </a:xfrm>
          <a:prstGeom prst="rect">
            <a:avLst/>
          </a:pr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7"/>
          <p:cNvSpPr/>
          <p:nvPr/>
        </p:nvSpPr>
        <p:spPr>
          <a:xfrm>
            <a:off x="0" y="4873450"/>
            <a:ext cx="9144000" cy="135000"/>
          </a:xfrm>
          <a:prstGeom prst="rect">
            <a:avLst/>
          </a:prstGeom>
          <a:solidFill>
            <a:srgbClr val="1155CC"/>
          </a:solid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7"/>
          <p:cNvSpPr/>
          <p:nvPr/>
        </p:nvSpPr>
        <p:spPr>
          <a:xfrm>
            <a:off x="0" y="4738450"/>
            <a:ext cx="9144000" cy="135000"/>
          </a:xfrm>
          <a:prstGeom prst="rect">
            <a:avLst/>
          </a:prstGeom>
          <a:solidFill>
            <a:srgbClr val="3C78D8"/>
          </a:solid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23" name="Google Shape;223;p27"/>
          <p:cNvPicPr preferRelativeResize="0"/>
          <p:nvPr/>
        </p:nvPicPr>
        <p:blipFill>
          <a:blip r:embed="rId3">
            <a:alphaModFix/>
          </a:blip>
          <a:stretch>
            <a:fillRect/>
          </a:stretch>
        </p:blipFill>
        <p:spPr>
          <a:xfrm>
            <a:off x="3865650" y="4204897"/>
            <a:ext cx="1620776" cy="694774"/>
          </a:xfrm>
          <a:prstGeom prst="rect">
            <a:avLst/>
          </a:prstGeom>
          <a:noFill/>
          <a:ln>
            <a:noFill/>
          </a:ln>
        </p:spPr>
      </p:pic>
      <p:sp>
        <p:nvSpPr>
          <p:cNvPr id="224" name="Google Shape;224;p27"/>
          <p:cNvSpPr txBox="1"/>
          <p:nvPr/>
        </p:nvSpPr>
        <p:spPr>
          <a:xfrm>
            <a:off x="1228300" y="153550"/>
            <a:ext cx="6402600" cy="1015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700">
                <a:solidFill>
                  <a:srgbClr val="1C4587"/>
                </a:solidFill>
                <a:latin typeface="Quicksand"/>
                <a:ea typeface="Quicksand"/>
                <a:cs typeface="Quicksand"/>
                <a:sym typeface="Quicksand"/>
              </a:rPr>
              <a:t>Special</a:t>
            </a:r>
            <a:r>
              <a:rPr b="1" lang="en" sz="2700">
                <a:solidFill>
                  <a:srgbClr val="1C4587"/>
                </a:solidFill>
                <a:latin typeface="Quicksand"/>
                <a:ea typeface="Quicksand"/>
                <a:cs typeface="Quicksand"/>
                <a:sym typeface="Quicksand"/>
              </a:rPr>
              <a:t> educational needs and or disabilities (SEND)</a:t>
            </a:r>
            <a:endParaRPr b="1" i="1">
              <a:solidFill>
                <a:srgbClr val="1C4587"/>
              </a:solidFill>
              <a:latin typeface="Quicksand"/>
              <a:ea typeface="Quicksand"/>
              <a:cs typeface="Quicksand"/>
              <a:sym typeface="Quicksand"/>
            </a:endParaRPr>
          </a:p>
        </p:txBody>
      </p:sp>
      <p:sp>
        <p:nvSpPr>
          <p:cNvPr id="225" name="Google Shape;225;p27"/>
          <p:cNvSpPr txBox="1"/>
          <p:nvPr/>
        </p:nvSpPr>
        <p:spPr>
          <a:xfrm>
            <a:off x="268700" y="1220625"/>
            <a:ext cx="6176700" cy="255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Quicksand"/>
                <a:ea typeface="Quicksand"/>
                <a:cs typeface="Quicksand"/>
                <a:sym typeface="Quicksand"/>
              </a:rPr>
              <a:t>The SEND coordinator (SENDCo) at James Wolfe Primary School and centre for Deaf children is Carol Minkoulou.</a:t>
            </a:r>
            <a:endParaRPr>
              <a:latin typeface="Quicksand"/>
              <a:ea typeface="Quicksand"/>
              <a:cs typeface="Quicksand"/>
              <a:sym typeface="Quicksand"/>
            </a:endParaRPr>
          </a:p>
          <a:p>
            <a:pPr indent="0" lvl="0" marL="0" rtl="0" algn="l">
              <a:spcBef>
                <a:spcPts val="0"/>
              </a:spcBef>
              <a:spcAft>
                <a:spcPts val="0"/>
              </a:spcAft>
              <a:buNone/>
            </a:pPr>
            <a:r>
              <a:t/>
            </a:r>
            <a:endParaRPr>
              <a:latin typeface="Quicksand"/>
              <a:ea typeface="Quicksand"/>
              <a:cs typeface="Quicksand"/>
              <a:sym typeface="Quicksand"/>
            </a:endParaRPr>
          </a:p>
          <a:p>
            <a:pPr indent="0" lvl="0" marL="0" rtl="0" algn="l">
              <a:spcBef>
                <a:spcPts val="0"/>
              </a:spcBef>
              <a:spcAft>
                <a:spcPts val="0"/>
              </a:spcAft>
              <a:buNone/>
            </a:pPr>
            <a:r>
              <a:rPr lang="en">
                <a:latin typeface="Quicksand"/>
                <a:ea typeface="Quicksand"/>
                <a:cs typeface="Quicksand"/>
                <a:sym typeface="Quicksand"/>
              </a:rPr>
              <a:t>If you have any SEND related concerns, please remember that your class teacher is the first point of contact, as they are the people in class with your children each day. </a:t>
            </a:r>
            <a:endParaRPr>
              <a:latin typeface="Quicksand"/>
              <a:ea typeface="Quicksand"/>
              <a:cs typeface="Quicksand"/>
              <a:sym typeface="Quicksand"/>
            </a:endParaRPr>
          </a:p>
          <a:p>
            <a:pPr indent="0" lvl="0" marL="0" rtl="0" algn="l">
              <a:spcBef>
                <a:spcPts val="0"/>
              </a:spcBef>
              <a:spcAft>
                <a:spcPts val="0"/>
              </a:spcAft>
              <a:buNone/>
            </a:pPr>
            <a:r>
              <a:t/>
            </a:r>
            <a:endParaRPr>
              <a:latin typeface="Quicksand"/>
              <a:ea typeface="Quicksand"/>
              <a:cs typeface="Quicksand"/>
              <a:sym typeface="Quicksand"/>
            </a:endParaRPr>
          </a:p>
          <a:p>
            <a:pPr indent="0" lvl="0" marL="0" rtl="0" algn="l">
              <a:spcBef>
                <a:spcPts val="0"/>
              </a:spcBef>
              <a:spcAft>
                <a:spcPts val="0"/>
              </a:spcAft>
              <a:buNone/>
            </a:pPr>
            <a:r>
              <a:rPr lang="en">
                <a:latin typeface="Quicksand"/>
                <a:ea typeface="Quicksand"/>
                <a:cs typeface="Quicksand"/>
                <a:sym typeface="Quicksand"/>
              </a:rPr>
              <a:t>Your class teacher will then share these concerns with Ms </a:t>
            </a:r>
            <a:r>
              <a:rPr lang="en">
                <a:solidFill>
                  <a:schemeClr val="dk1"/>
                </a:solidFill>
                <a:latin typeface="Quicksand"/>
                <a:ea typeface="Quicksand"/>
                <a:cs typeface="Quicksand"/>
                <a:sym typeface="Quicksand"/>
              </a:rPr>
              <a:t>Minkoulou</a:t>
            </a:r>
            <a:r>
              <a:rPr lang="en">
                <a:latin typeface="Quicksand"/>
                <a:ea typeface="Quicksand"/>
                <a:cs typeface="Quicksand"/>
                <a:sym typeface="Quicksand"/>
              </a:rPr>
              <a:t> so appropriate support can be put in place if needed.</a:t>
            </a:r>
            <a:endParaRPr>
              <a:latin typeface="Quicksand"/>
              <a:ea typeface="Quicksand"/>
              <a:cs typeface="Quicksand"/>
              <a:sym typeface="Quicksand"/>
            </a:endParaRPr>
          </a:p>
          <a:p>
            <a:pPr indent="0" lvl="0" marL="0" rtl="0" algn="l">
              <a:spcBef>
                <a:spcPts val="0"/>
              </a:spcBef>
              <a:spcAft>
                <a:spcPts val="0"/>
              </a:spcAft>
              <a:buNone/>
            </a:pPr>
            <a:r>
              <a:t/>
            </a:r>
            <a:endParaRPr>
              <a:latin typeface="Quicksand"/>
              <a:ea typeface="Quicksand"/>
              <a:cs typeface="Quicksand"/>
              <a:sym typeface="Quicksand"/>
            </a:endParaRPr>
          </a:p>
          <a:p>
            <a:pPr indent="0" lvl="0" marL="0" rtl="0" algn="l">
              <a:spcBef>
                <a:spcPts val="0"/>
              </a:spcBef>
              <a:spcAft>
                <a:spcPts val="0"/>
              </a:spcAft>
              <a:buNone/>
            </a:pPr>
            <a:r>
              <a:t/>
            </a:r>
            <a:endParaRPr>
              <a:latin typeface="Quicksand"/>
              <a:ea typeface="Quicksand"/>
              <a:cs typeface="Quicksand"/>
              <a:sym typeface="Quicksand"/>
            </a:endParaRPr>
          </a:p>
        </p:txBody>
      </p:sp>
      <p:pic>
        <p:nvPicPr>
          <p:cNvPr id="226" name="Google Shape;226;p27"/>
          <p:cNvPicPr preferRelativeResize="0"/>
          <p:nvPr/>
        </p:nvPicPr>
        <p:blipFill>
          <a:blip r:embed="rId4">
            <a:alphaModFix/>
          </a:blip>
          <a:stretch>
            <a:fillRect/>
          </a:stretch>
        </p:blipFill>
        <p:spPr>
          <a:xfrm>
            <a:off x="6918625" y="1169350"/>
            <a:ext cx="1425250" cy="21471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E3F7"/>
        </a:solidFill>
      </p:bgPr>
    </p:bg>
    <p:spTree>
      <p:nvGrpSpPr>
        <p:cNvPr id="230" name="Shape 230"/>
        <p:cNvGrpSpPr/>
        <p:nvPr/>
      </p:nvGrpSpPr>
      <p:grpSpPr>
        <a:xfrm>
          <a:off x="0" y="0"/>
          <a:ext cx="0" cy="0"/>
          <a:chOff x="0" y="0"/>
          <a:chExt cx="0" cy="0"/>
        </a:xfrm>
      </p:grpSpPr>
      <p:sp>
        <p:nvSpPr>
          <p:cNvPr id="231" name="Google Shape;231;p28"/>
          <p:cNvSpPr/>
          <p:nvPr/>
        </p:nvSpPr>
        <p:spPr>
          <a:xfrm>
            <a:off x="0" y="5008438"/>
            <a:ext cx="9144000" cy="135000"/>
          </a:xfrm>
          <a:prstGeom prst="rect">
            <a:avLst/>
          </a:pr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8"/>
          <p:cNvSpPr/>
          <p:nvPr/>
        </p:nvSpPr>
        <p:spPr>
          <a:xfrm>
            <a:off x="0" y="4873450"/>
            <a:ext cx="9144000" cy="135000"/>
          </a:xfrm>
          <a:prstGeom prst="rect">
            <a:avLst/>
          </a:prstGeom>
          <a:solidFill>
            <a:srgbClr val="1155CC"/>
          </a:solid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28"/>
          <p:cNvSpPr/>
          <p:nvPr/>
        </p:nvSpPr>
        <p:spPr>
          <a:xfrm>
            <a:off x="0" y="4738450"/>
            <a:ext cx="9144000" cy="135000"/>
          </a:xfrm>
          <a:prstGeom prst="rect">
            <a:avLst/>
          </a:prstGeom>
          <a:solidFill>
            <a:srgbClr val="3C78D8"/>
          </a:solid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4" name="Google Shape;234;p28"/>
          <p:cNvPicPr preferRelativeResize="0"/>
          <p:nvPr/>
        </p:nvPicPr>
        <p:blipFill>
          <a:blip r:embed="rId3">
            <a:alphaModFix/>
          </a:blip>
          <a:stretch>
            <a:fillRect/>
          </a:stretch>
        </p:blipFill>
        <p:spPr>
          <a:xfrm>
            <a:off x="3865650" y="4204897"/>
            <a:ext cx="1620776" cy="694774"/>
          </a:xfrm>
          <a:prstGeom prst="rect">
            <a:avLst/>
          </a:prstGeom>
          <a:noFill/>
          <a:ln>
            <a:noFill/>
          </a:ln>
        </p:spPr>
      </p:pic>
      <p:sp>
        <p:nvSpPr>
          <p:cNvPr id="235" name="Google Shape;235;p28"/>
          <p:cNvSpPr txBox="1"/>
          <p:nvPr/>
        </p:nvSpPr>
        <p:spPr>
          <a:xfrm>
            <a:off x="230300" y="161225"/>
            <a:ext cx="64026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700">
                <a:solidFill>
                  <a:srgbClr val="1C4587"/>
                </a:solidFill>
                <a:latin typeface="Quicksand"/>
                <a:ea typeface="Quicksand"/>
                <a:cs typeface="Quicksand"/>
                <a:sym typeface="Quicksand"/>
              </a:rPr>
              <a:t>Communication</a:t>
            </a:r>
            <a:endParaRPr b="1" i="1">
              <a:solidFill>
                <a:srgbClr val="1C4587"/>
              </a:solidFill>
              <a:latin typeface="Quicksand"/>
              <a:ea typeface="Quicksand"/>
              <a:cs typeface="Quicksand"/>
              <a:sym typeface="Quicksand"/>
            </a:endParaRPr>
          </a:p>
        </p:txBody>
      </p:sp>
      <p:sp>
        <p:nvSpPr>
          <p:cNvPr id="236" name="Google Shape;236;p28"/>
          <p:cNvSpPr txBox="1"/>
          <p:nvPr/>
        </p:nvSpPr>
        <p:spPr>
          <a:xfrm>
            <a:off x="191925" y="944225"/>
            <a:ext cx="8091300" cy="10467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Quicksand"/>
              <a:buChar char="●"/>
            </a:pPr>
            <a:r>
              <a:rPr lang="en">
                <a:latin typeface="Quicksand"/>
                <a:ea typeface="Quicksand"/>
                <a:cs typeface="Quicksand"/>
                <a:sym typeface="Quicksand"/>
              </a:rPr>
              <a:t>Class teacher is your first point of contact</a:t>
            </a:r>
            <a:endParaRPr>
              <a:latin typeface="Quicksand"/>
              <a:ea typeface="Quicksand"/>
              <a:cs typeface="Quicksand"/>
              <a:sym typeface="Quicksand"/>
            </a:endParaRPr>
          </a:p>
          <a:p>
            <a:pPr indent="-317500" lvl="0" marL="457200" rtl="0" algn="l">
              <a:spcBef>
                <a:spcPts val="0"/>
              </a:spcBef>
              <a:spcAft>
                <a:spcPts val="0"/>
              </a:spcAft>
              <a:buSzPts val="1400"/>
              <a:buFont typeface="Quicksand"/>
              <a:buChar char="●"/>
            </a:pPr>
            <a:r>
              <a:rPr lang="en">
                <a:latin typeface="Quicksand"/>
                <a:ea typeface="Quicksand"/>
                <a:cs typeface="Quicksand"/>
                <a:sym typeface="Quicksand"/>
              </a:rPr>
              <a:t>Email </a:t>
            </a:r>
            <a:r>
              <a:rPr lang="en" u="sng">
                <a:solidFill>
                  <a:schemeClr val="hlink"/>
                </a:solidFill>
                <a:latin typeface="Quicksand"/>
                <a:ea typeface="Quicksand"/>
                <a:cs typeface="Quicksand"/>
                <a:sym typeface="Quicksand"/>
                <a:hlinkClick r:id="rId4"/>
              </a:rPr>
              <a:t>admin@jameswolfe.greenwich.sch.uk</a:t>
            </a:r>
            <a:r>
              <a:rPr lang="en">
                <a:latin typeface="Quicksand"/>
                <a:ea typeface="Quicksand"/>
                <a:cs typeface="Quicksand"/>
                <a:sym typeface="Quicksand"/>
              </a:rPr>
              <a:t> </a:t>
            </a:r>
            <a:endParaRPr>
              <a:latin typeface="Quicksand"/>
              <a:ea typeface="Quicksand"/>
              <a:cs typeface="Quicksand"/>
              <a:sym typeface="Quicksand"/>
            </a:endParaRPr>
          </a:p>
          <a:p>
            <a:pPr indent="-317500" lvl="0" marL="457200" rtl="0" algn="l">
              <a:spcBef>
                <a:spcPts val="0"/>
              </a:spcBef>
              <a:spcAft>
                <a:spcPts val="0"/>
              </a:spcAft>
              <a:buSzPts val="1400"/>
              <a:buFont typeface="Quicksand"/>
              <a:buChar char="●"/>
            </a:pPr>
            <a:r>
              <a:rPr lang="en">
                <a:latin typeface="Quicksand"/>
                <a:ea typeface="Quicksand"/>
                <a:cs typeface="Quicksand"/>
                <a:sym typeface="Quicksand"/>
              </a:rPr>
              <a:t>Weekly Wolfe</a:t>
            </a:r>
            <a:endParaRPr>
              <a:latin typeface="Quicksand"/>
              <a:ea typeface="Quicksand"/>
              <a:cs typeface="Quicksand"/>
              <a:sym typeface="Quicksand"/>
            </a:endParaRPr>
          </a:p>
          <a:p>
            <a:pPr indent="-317500" lvl="0" marL="457200" rtl="0" algn="l">
              <a:spcBef>
                <a:spcPts val="0"/>
              </a:spcBef>
              <a:spcAft>
                <a:spcPts val="0"/>
              </a:spcAft>
              <a:buSzPts val="1400"/>
              <a:buFont typeface="Quicksand"/>
              <a:buChar char="●"/>
            </a:pPr>
            <a:r>
              <a:rPr lang="en">
                <a:latin typeface="Quicksand"/>
                <a:ea typeface="Quicksand"/>
                <a:cs typeface="Quicksand"/>
                <a:sym typeface="Quicksand"/>
              </a:rPr>
              <a:t>School website - </a:t>
            </a:r>
            <a:r>
              <a:rPr lang="en" u="sng">
                <a:solidFill>
                  <a:schemeClr val="hlink"/>
                </a:solidFill>
                <a:latin typeface="Quicksand"/>
                <a:ea typeface="Quicksand"/>
                <a:cs typeface="Quicksand"/>
                <a:sym typeface="Quicksand"/>
                <a:hlinkClick r:id="rId5"/>
              </a:rPr>
              <a:t>https://www.jameswolfe.greenwich.sch.uk/</a:t>
            </a:r>
            <a:r>
              <a:rPr lang="en">
                <a:latin typeface="Quicksand"/>
                <a:ea typeface="Quicksand"/>
                <a:cs typeface="Quicksand"/>
                <a:sym typeface="Quicksand"/>
              </a:rPr>
              <a:t> </a:t>
            </a:r>
            <a:endParaRPr>
              <a:latin typeface="Quicksand"/>
              <a:ea typeface="Quicksand"/>
              <a:cs typeface="Quicksand"/>
              <a:sym typeface="Quicksand"/>
            </a:endParaRPr>
          </a:p>
        </p:txBody>
      </p:sp>
      <p:sp>
        <p:nvSpPr>
          <p:cNvPr id="237" name="Google Shape;237;p28"/>
          <p:cNvSpPr txBox="1"/>
          <p:nvPr/>
        </p:nvSpPr>
        <p:spPr>
          <a:xfrm>
            <a:off x="353375" y="2063975"/>
            <a:ext cx="64026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700">
                <a:solidFill>
                  <a:srgbClr val="1C4587"/>
                </a:solidFill>
                <a:latin typeface="Quicksand"/>
                <a:ea typeface="Quicksand"/>
                <a:cs typeface="Quicksand"/>
                <a:sym typeface="Quicksand"/>
              </a:rPr>
              <a:t>Trips</a:t>
            </a:r>
            <a:endParaRPr b="1" i="1">
              <a:solidFill>
                <a:srgbClr val="1C4587"/>
              </a:solidFill>
              <a:latin typeface="Quicksand"/>
              <a:ea typeface="Quicksand"/>
              <a:cs typeface="Quicksand"/>
              <a:sym typeface="Quicksand"/>
            </a:endParaRPr>
          </a:p>
        </p:txBody>
      </p:sp>
      <p:sp>
        <p:nvSpPr>
          <p:cNvPr id="238" name="Google Shape;238;p28"/>
          <p:cNvSpPr txBox="1"/>
          <p:nvPr/>
        </p:nvSpPr>
        <p:spPr>
          <a:xfrm>
            <a:off x="353375" y="2625938"/>
            <a:ext cx="80913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Quicksand"/>
                <a:ea typeface="Quicksand"/>
                <a:cs typeface="Quicksand"/>
                <a:sym typeface="Quicksand"/>
              </a:rPr>
              <a:t>To avoid </a:t>
            </a:r>
            <a:r>
              <a:rPr lang="en">
                <a:latin typeface="Quicksand"/>
                <a:ea typeface="Quicksand"/>
                <a:cs typeface="Quicksand"/>
                <a:sym typeface="Quicksand"/>
              </a:rPr>
              <a:t>unnecessary</a:t>
            </a:r>
            <a:r>
              <a:rPr lang="en">
                <a:latin typeface="Quicksand"/>
                <a:ea typeface="Quicksand"/>
                <a:cs typeface="Quicksand"/>
                <a:sym typeface="Quicksand"/>
              </a:rPr>
              <a:t> workload for parents, you will be informed about the school trips the </a:t>
            </a:r>
            <a:r>
              <a:rPr lang="en">
                <a:latin typeface="Quicksand"/>
                <a:ea typeface="Quicksand"/>
                <a:cs typeface="Quicksand"/>
                <a:sym typeface="Quicksand"/>
              </a:rPr>
              <a:t>children</a:t>
            </a:r>
            <a:r>
              <a:rPr lang="en">
                <a:latin typeface="Quicksand"/>
                <a:ea typeface="Quicksand"/>
                <a:cs typeface="Quicksand"/>
                <a:sym typeface="Quicksand"/>
              </a:rPr>
              <a:t> are taken on during the day (and we are asking for lots of volunteers!). We ask that you complete one form which will be sent tomorrow giving permission for your </a:t>
            </a:r>
            <a:r>
              <a:rPr lang="en">
                <a:latin typeface="Quicksand"/>
                <a:ea typeface="Quicksand"/>
                <a:cs typeface="Quicksand"/>
                <a:sym typeface="Quicksand"/>
              </a:rPr>
              <a:t>child to go on a trip. </a:t>
            </a:r>
            <a:r>
              <a:rPr lang="en">
                <a:latin typeface="Quicksand"/>
                <a:ea typeface="Quicksand"/>
                <a:cs typeface="Quicksand"/>
                <a:sym typeface="Quicksand"/>
              </a:rPr>
              <a:t>You will not need to give permission for each trip. </a:t>
            </a:r>
            <a:endParaRPr>
              <a:latin typeface="Quicksand"/>
              <a:ea typeface="Quicksand"/>
              <a:cs typeface="Quicksand"/>
              <a:sym typeface="Quicksand"/>
            </a:endParaRPr>
          </a:p>
          <a:p>
            <a:pPr indent="0" lvl="0" marL="0" rtl="0" algn="l">
              <a:spcBef>
                <a:spcPts val="0"/>
              </a:spcBef>
              <a:spcAft>
                <a:spcPts val="0"/>
              </a:spcAft>
              <a:buNone/>
            </a:pPr>
            <a:r>
              <a:rPr lang="en">
                <a:latin typeface="Quicksand"/>
                <a:ea typeface="Quicksand"/>
                <a:cs typeface="Quicksand"/>
                <a:sym typeface="Quicksand"/>
              </a:rPr>
              <a:t>You can however speak to the class teacher for more </a:t>
            </a:r>
            <a:r>
              <a:rPr lang="en">
                <a:latin typeface="Quicksand"/>
                <a:ea typeface="Quicksand"/>
                <a:cs typeface="Quicksand"/>
                <a:sym typeface="Quicksand"/>
              </a:rPr>
              <a:t>information</a:t>
            </a:r>
            <a:r>
              <a:rPr lang="en">
                <a:latin typeface="Quicksand"/>
                <a:ea typeface="Quicksand"/>
                <a:cs typeface="Quicksand"/>
                <a:sym typeface="Quicksand"/>
              </a:rPr>
              <a:t> about individual trips should you have any queries. </a:t>
            </a:r>
            <a:endParaRPr>
              <a:latin typeface="Quicksand"/>
              <a:ea typeface="Quicksand"/>
              <a:cs typeface="Quicksand"/>
              <a:sym typeface="Quicksan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E3F7"/>
        </a:solidFill>
      </p:bgPr>
    </p:bg>
    <p:spTree>
      <p:nvGrpSpPr>
        <p:cNvPr id="242" name="Shape 242"/>
        <p:cNvGrpSpPr/>
        <p:nvPr/>
      </p:nvGrpSpPr>
      <p:grpSpPr>
        <a:xfrm>
          <a:off x="0" y="0"/>
          <a:ext cx="0" cy="0"/>
          <a:chOff x="0" y="0"/>
          <a:chExt cx="0" cy="0"/>
        </a:xfrm>
      </p:grpSpPr>
      <p:sp>
        <p:nvSpPr>
          <p:cNvPr id="243" name="Google Shape;243;p29"/>
          <p:cNvSpPr/>
          <p:nvPr/>
        </p:nvSpPr>
        <p:spPr>
          <a:xfrm>
            <a:off x="0" y="5008438"/>
            <a:ext cx="9144000" cy="135000"/>
          </a:xfrm>
          <a:prstGeom prst="rect">
            <a:avLst/>
          </a:pr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9"/>
          <p:cNvSpPr/>
          <p:nvPr/>
        </p:nvSpPr>
        <p:spPr>
          <a:xfrm>
            <a:off x="0" y="4873450"/>
            <a:ext cx="9144000" cy="135000"/>
          </a:xfrm>
          <a:prstGeom prst="rect">
            <a:avLst/>
          </a:prstGeom>
          <a:solidFill>
            <a:srgbClr val="1155CC"/>
          </a:solid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9"/>
          <p:cNvSpPr/>
          <p:nvPr/>
        </p:nvSpPr>
        <p:spPr>
          <a:xfrm>
            <a:off x="0" y="4738450"/>
            <a:ext cx="9144000" cy="135000"/>
          </a:xfrm>
          <a:prstGeom prst="rect">
            <a:avLst/>
          </a:prstGeom>
          <a:solidFill>
            <a:srgbClr val="3C78D8"/>
          </a:solid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46" name="Google Shape;246;p29"/>
          <p:cNvPicPr preferRelativeResize="0"/>
          <p:nvPr/>
        </p:nvPicPr>
        <p:blipFill>
          <a:blip r:embed="rId3">
            <a:alphaModFix/>
          </a:blip>
          <a:stretch>
            <a:fillRect/>
          </a:stretch>
        </p:blipFill>
        <p:spPr>
          <a:xfrm>
            <a:off x="3865650" y="4204897"/>
            <a:ext cx="1620776" cy="694774"/>
          </a:xfrm>
          <a:prstGeom prst="rect">
            <a:avLst/>
          </a:prstGeom>
          <a:noFill/>
          <a:ln>
            <a:noFill/>
          </a:ln>
        </p:spPr>
      </p:pic>
      <p:sp>
        <p:nvSpPr>
          <p:cNvPr id="247" name="Google Shape;247;p29"/>
          <p:cNvSpPr txBox="1"/>
          <p:nvPr/>
        </p:nvSpPr>
        <p:spPr>
          <a:xfrm>
            <a:off x="191925" y="944225"/>
            <a:ext cx="8091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Quicksand"/>
              <a:ea typeface="Quicksand"/>
              <a:cs typeface="Quicksand"/>
              <a:sym typeface="Quicksand"/>
            </a:endParaRPr>
          </a:p>
        </p:txBody>
      </p:sp>
      <p:sp>
        <p:nvSpPr>
          <p:cNvPr id="248" name="Google Shape;248;p29"/>
          <p:cNvSpPr txBox="1"/>
          <p:nvPr/>
        </p:nvSpPr>
        <p:spPr>
          <a:xfrm>
            <a:off x="59450" y="148075"/>
            <a:ext cx="64026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700">
                <a:solidFill>
                  <a:srgbClr val="1C4587"/>
                </a:solidFill>
                <a:latin typeface="Quicksand"/>
                <a:ea typeface="Quicksand"/>
                <a:cs typeface="Quicksand"/>
                <a:sym typeface="Quicksand"/>
              </a:rPr>
              <a:t>Diary Dates:</a:t>
            </a:r>
            <a:endParaRPr b="1" i="1">
              <a:solidFill>
                <a:srgbClr val="1C4587"/>
              </a:solidFill>
              <a:latin typeface="Quicksand"/>
              <a:ea typeface="Quicksand"/>
              <a:cs typeface="Quicksand"/>
              <a:sym typeface="Quicksand"/>
            </a:endParaRPr>
          </a:p>
        </p:txBody>
      </p:sp>
      <p:sp>
        <p:nvSpPr>
          <p:cNvPr id="249" name="Google Shape;249;p29"/>
          <p:cNvSpPr txBox="1"/>
          <p:nvPr/>
        </p:nvSpPr>
        <p:spPr>
          <a:xfrm>
            <a:off x="113900" y="748376"/>
            <a:ext cx="8091300" cy="344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rgbClr val="222222"/>
                </a:solidFill>
                <a:highlight>
                  <a:srgbClr val="FFFFFF"/>
                </a:highlight>
              </a:rPr>
              <a:t>London Eye:</a:t>
            </a:r>
            <a:endParaRPr sz="1100">
              <a:solidFill>
                <a:srgbClr val="222222"/>
              </a:solidFill>
              <a:highlight>
                <a:srgbClr val="FFFFFF"/>
              </a:highlight>
            </a:endParaRPr>
          </a:p>
          <a:p>
            <a:pPr indent="0" lvl="0" marL="0" rtl="0" algn="l">
              <a:spcBef>
                <a:spcPts val="0"/>
              </a:spcBef>
              <a:spcAft>
                <a:spcPts val="0"/>
              </a:spcAft>
              <a:buClr>
                <a:schemeClr val="dk1"/>
              </a:buClr>
              <a:buSzPts val="1100"/>
              <a:buFont typeface="Arial"/>
              <a:buNone/>
            </a:pPr>
            <a:r>
              <a:rPr lang="en" sz="1100">
                <a:solidFill>
                  <a:srgbClr val="222222"/>
                </a:solidFill>
                <a:highlight>
                  <a:srgbClr val="FFFFFF"/>
                </a:highlight>
              </a:rPr>
              <a:t>Monday 25th September 23 -  Y5E</a:t>
            </a:r>
            <a:endParaRPr sz="1100">
              <a:solidFill>
                <a:srgbClr val="222222"/>
              </a:solidFill>
              <a:highlight>
                <a:srgbClr val="FFFFFF"/>
              </a:highlight>
            </a:endParaRPr>
          </a:p>
          <a:p>
            <a:pPr indent="0" lvl="0" marL="0" rtl="0" algn="l">
              <a:spcBef>
                <a:spcPts val="0"/>
              </a:spcBef>
              <a:spcAft>
                <a:spcPts val="0"/>
              </a:spcAft>
              <a:buClr>
                <a:schemeClr val="dk1"/>
              </a:buClr>
              <a:buSzPts val="1100"/>
              <a:buFont typeface="Arial"/>
              <a:buNone/>
            </a:pPr>
            <a:r>
              <a:rPr lang="en" sz="1100">
                <a:solidFill>
                  <a:srgbClr val="222222"/>
                </a:solidFill>
                <a:highlight>
                  <a:srgbClr val="FFFFFF"/>
                </a:highlight>
              </a:rPr>
              <a:t>Monday 2nd October 23 - Y5N and Y5M</a:t>
            </a:r>
            <a:endParaRPr sz="1100">
              <a:solidFill>
                <a:srgbClr val="222222"/>
              </a:solidFill>
              <a:highlight>
                <a:srgbClr val="FFFFFF"/>
              </a:highlight>
            </a:endParaRPr>
          </a:p>
          <a:p>
            <a:pPr indent="0" lvl="0" marL="0" rtl="0" algn="l">
              <a:spcBef>
                <a:spcPts val="0"/>
              </a:spcBef>
              <a:spcAft>
                <a:spcPts val="0"/>
              </a:spcAft>
              <a:buNone/>
            </a:pPr>
            <a:r>
              <a:rPr lang="en" sz="1100">
                <a:solidFill>
                  <a:srgbClr val="222222"/>
                </a:solidFill>
                <a:highlight>
                  <a:srgbClr val="FFFFFF"/>
                </a:highlight>
              </a:rPr>
              <a:t>Monday 9th October 23 - Y5J</a:t>
            </a:r>
            <a:endParaRPr sz="1100">
              <a:solidFill>
                <a:srgbClr val="222222"/>
              </a:solidFill>
              <a:highlight>
                <a:srgbClr val="FFFFFF"/>
              </a:highlight>
            </a:endParaRPr>
          </a:p>
          <a:p>
            <a:pPr indent="0" lvl="0" marL="0" rtl="0" algn="l">
              <a:spcBef>
                <a:spcPts val="0"/>
              </a:spcBef>
              <a:spcAft>
                <a:spcPts val="0"/>
              </a:spcAft>
              <a:buNone/>
            </a:pPr>
            <a:r>
              <a:t/>
            </a:r>
            <a:endParaRPr sz="1100">
              <a:solidFill>
                <a:srgbClr val="222222"/>
              </a:solidFill>
              <a:highlight>
                <a:srgbClr val="FFFFFF"/>
              </a:highlight>
            </a:endParaRPr>
          </a:p>
          <a:p>
            <a:pPr indent="0" lvl="0" marL="0" rtl="0" algn="l">
              <a:spcBef>
                <a:spcPts val="0"/>
              </a:spcBef>
              <a:spcAft>
                <a:spcPts val="0"/>
              </a:spcAft>
              <a:buNone/>
            </a:pPr>
            <a:r>
              <a:rPr lang="en" sz="1100">
                <a:solidFill>
                  <a:srgbClr val="222222"/>
                </a:solidFill>
                <a:highlight>
                  <a:srgbClr val="FFFFFF"/>
                </a:highlight>
              </a:rPr>
              <a:t>Planetarium:</a:t>
            </a:r>
            <a:endParaRPr sz="1100">
              <a:solidFill>
                <a:srgbClr val="222222"/>
              </a:solidFill>
              <a:highlight>
                <a:srgbClr val="FFFFFF"/>
              </a:highlight>
            </a:endParaRPr>
          </a:p>
          <a:p>
            <a:pPr indent="0" lvl="0" marL="0" rtl="0" algn="l">
              <a:spcBef>
                <a:spcPts val="0"/>
              </a:spcBef>
              <a:spcAft>
                <a:spcPts val="0"/>
              </a:spcAft>
              <a:buNone/>
            </a:pPr>
            <a:r>
              <a:rPr lang="en" sz="1100">
                <a:solidFill>
                  <a:srgbClr val="222222"/>
                </a:solidFill>
                <a:highlight>
                  <a:srgbClr val="FFFFFF"/>
                </a:highlight>
              </a:rPr>
              <a:t>Thursday 9th November - Y5N 10:00 -12:00</a:t>
            </a:r>
            <a:endParaRPr sz="1100">
              <a:solidFill>
                <a:srgbClr val="222222"/>
              </a:solidFill>
              <a:highlight>
                <a:srgbClr val="FFFFFF"/>
              </a:highlight>
            </a:endParaRPr>
          </a:p>
          <a:p>
            <a:pPr indent="0" lvl="0" marL="0" rtl="0" algn="l">
              <a:spcBef>
                <a:spcPts val="0"/>
              </a:spcBef>
              <a:spcAft>
                <a:spcPts val="0"/>
              </a:spcAft>
              <a:buNone/>
            </a:pPr>
            <a:r>
              <a:rPr lang="en" sz="1100">
                <a:solidFill>
                  <a:srgbClr val="222222"/>
                </a:solidFill>
                <a:highlight>
                  <a:srgbClr val="FFFFFF"/>
                </a:highlight>
              </a:rPr>
              <a:t>Monday 13th November - Y5E 10:00 - 12:00</a:t>
            </a:r>
            <a:endParaRPr sz="1100">
              <a:solidFill>
                <a:srgbClr val="222222"/>
              </a:solidFill>
              <a:highlight>
                <a:srgbClr val="FFFFFF"/>
              </a:highlight>
            </a:endParaRPr>
          </a:p>
          <a:p>
            <a:pPr indent="0" lvl="0" marL="0" rtl="0" algn="l">
              <a:spcBef>
                <a:spcPts val="0"/>
              </a:spcBef>
              <a:spcAft>
                <a:spcPts val="0"/>
              </a:spcAft>
              <a:buNone/>
            </a:pPr>
            <a:r>
              <a:rPr lang="en" sz="1100">
                <a:solidFill>
                  <a:srgbClr val="222222"/>
                </a:solidFill>
                <a:highlight>
                  <a:srgbClr val="FFFFFF"/>
                </a:highlight>
              </a:rPr>
              <a:t>Monday 13th November - Y5J  13:15 - 15:00</a:t>
            </a:r>
            <a:endParaRPr sz="1100">
              <a:solidFill>
                <a:srgbClr val="222222"/>
              </a:solidFill>
              <a:highlight>
                <a:srgbClr val="FFFFFF"/>
              </a:highlight>
            </a:endParaRPr>
          </a:p>
          <a:p>
            <a:pPr indent="0" lvl="0" marL="0" rtl="0" algn="l">
              <a:spcBef>
                <a:spcPts val="0"/>
              </a:spcBef>
              <a:spcAft>
                <a:spcPts val="0"/>
              </a:spcAft>
              <a:buNone/>
            </a:pPr>
            <a:r>
              <a:rPr lang="en" sz="1100">
                <a:solidFill>
                  <a:srgbClr val="222222"/>
                </a:solidFill>
                <a:highlight>
                  <a:srgbClr val="FFFFFF"/>
                </a:highlight>
              </a:rPr>
              <a:t>Tuesday 14th November - Y5M 10:00 - 12:00</a:t>
            </a:r>
            <a:endParaRPr sz="1100">
              <a:solidFill>
                <a:srgbClr val="222222"/>
              </a:solidFill>
              <a:highlight>
                <a:srgbClr val="FFFFFF"/>
              </a:highlight>
            </a:endParaRPr>
          </a:p>
          <a:p>
            <a:pPr indent="0" lvl="0" marL="0" rtl="0" algn="l">
              <a:spcBef>
                <a:spcPts val="0"/>
              </a:spcBef>
              <a:spcAft>
                <a:spcPts val="0"/>
              </a:spcAft>
              <a:buClr>
                <a:schemeClr val="dk1"/>
              </a:buClr>
              <a:buSzPts val="1100"/>
              <a:buFont typeface="Arial"/>
              <a:buNone/>
            </a:pPr>
            <a:r>
              <a:t/>
            </a:r>
            <a:endParaRPr sz="1100">
              <a:solidFill>
                <a:srgbClr val="222222"/>
              </a:solidFill>
              <a:highlight>
                <a:srgbClr val="FFFFFF"/>
              </a:highlight>
            </a:endParaRPr>
          </a:p>
          <a:p>
            <a:pPr indent="0" lvl="0" marL="0" rtl="0" algn="l">
              <a:spcBef>
                <a:spcPts val="0"/>
              </a:spcBef>
              <a:spcAft>
                <a:spcPts val="0"/>
              </a:spcAft>
              <a:buClr>
                <a:schemeClr val="dk1"/>
              </a:buClr>
              <a:buSzPts val="1100"/>
              <a:buFont typeface="Arial"/>
              <a:buNone/>
            </a:pPr>
            <a:r>
              <a:rPr lang="en" sz="1100">
                <a:solidFill>
                  <a:srgbClr val="222222"/>
                </a:solidFill>
                <a:highlight>
                  <a:srgbClr val="FFFFFF"/>
                </a:highlight>
              </a:rPr>
              <a:t>Year 5 Swimming:</a:t>
            </a:r>
            <a:endParaRPr sz="1100">
              <a:solidFill>
                <a:srgbClr val="222222"/>
              </a:solidFill>
              <a:highlight>
                <a:srgbClr val="FFFFFF"/>
              </a:highlight>
            </a:endParaRPr>
          </a:p>
          <a:p>
            <a:pPr indent="0" lvl="0" marL="0" rtl="0" algn="l">
              <a:spcBef>
                <a:spcPts val="0"/>
              </a:spcBef>
              <a:spcAft>
                <a:spcPts val="0"/>
              </a:spcAft>
              <a:buClr>
                <a:schemeClr val="dk1"/>
              </a:buClr>
              <a:buSzPts val="1100"/>
              <a:buFont typeface="Arial"/>
              <a:buNone/>
            </a:pPr>
            <a:r>
              <a:rPr lang="en" sz="1100">
                <a:solidFill>
                  <a:srgbClr val="222222"/>
                </a:solidFill>
                <a:highlight>
                  <a:srgbClr val="FFFFFF"/>
                </a:highlight>
              </a:rPr>
              <a:t>Week from 25/9/23 at 11 am 5 Jupiter</a:t>
            </a:r>
            <a:endParaRPr sz="1100">
              <a:solidFill>
                <a:srgbClr val="222222"/>
              </a:solidFill>
              <a:highlight>
                <a:srgbClr val="FFFFFF"/>
              </a:highlight>
            </a:endParaRPr>
          </a:p>
          <a:p>
            <a:pPr indent="0" lvl="0" marL="0" rtl="0" algn="l">
              <a:spcBef>
                <a:spcPts val="0"/>
              </a:spcBef>
              <a:spcAft>
                <a:spcPts val="0"/>
              </a:spcAft>
              <a:buClr>
                <a:schemeClr val="dk1"/>
              </a:buClr>
              <a:buSzPts val="1100"/>
              <a:buFont typeface="Arial"/>
              <a:buNone/>
            </a:pPr>
            <a:r>
              <a:rPr lang="en" sz="1100">
                <a:solidFill>
                  <a:srgbClr val="222222"/>
                </a:solidFill>
                <a:highlight>
                  <a:srgbClr val="FFFFFF"/>
                </a:highlight>
              </a:rPr>
              <a:t>30/10/23 at 11am 5 Earth</a:t>
            </a:r>
            <a:endParaRPr sz="1100">
              <a:solidFill>
                <a:srgbClr val="222222"/>
              </a:solidFill>
              <a:highlight>
                <a:srgbClr val="FFFFFF"/>
              </a:highlight>
            </a:endParaRPr>
          </a:p>
          <a:p>
            <a:pPr indent="0" lvl="0" marL="0" rtl="0" algn="l">
              <a:spcBef>
                <a:spcPts val="0"/>
              </a:spcBef>
              <a:spcAft>
                <a:spcPts val="0"/>
              </a:spcAft>
              <a:buClr>
                <a:schemeClr val="dk1"/>
              </a:buClr>
              <a:buSzPts val="1100"/>
              <a:buFont typeface="Arial"/>
              <a:buNone/>
            </a:pPr>
            <a:r>
              <a:rPr lang="en" sz="1100">
                <a:solidFill>
                  <a:srgbClr val="222222"/>
                </a:solidFill>
                <a:highlight>
                  <a:srgbClr val="FFFFFF"/>
                </a:highlight>
              </a:rPr>
              <a:t>13/11/23 at 10 am 5 Neptune</a:t>
            </a:r>
            <a:endParaRPr sz="1100">
              <a:solidFill>
                <a:srgbClr val="222222"/>
              </a:solidFill>
              <a:highlight>
                <a:srgbClr val="FFFFFF"/>
              </a:highlight>
            </a:endParaRPr>
          </a:p>
          <a:p>
            <a:pPr indent="0" lvl="0" marL="0" rtl="0" algn="l">
              <a:spcBef>
                <a:spcPts val="0"/>
              </a:spcBef>
              <a:spcAft>
                <a:spcPts val="0"/>
              </a:spcAft>
              <a:buClr>
                <a:schemeClr val="dk1"/>
              </a:buClr>
              <a:buSzPts val="1100"/>
              <a:buFont typeface="Arial"/>
              <a:buNone/>
            </a:pPr>
            <a:r>
              <a:rPr lang="en" sz="1100">
                <a:solidFill>
                  <a:srgbClr val="222222"/>
                </a:solidFill>
                <a:highlight>
                  <a:srgbClr val="FFFFFF"/>
                </a:highlight>
              </a:rPr>
              <a:t>27/11/23 at 11 am 5 Mars</a:t>
            </a:r>
            <a:endParaRPr sz="1100">
              <a:solidFill>
                <a:srgbClr val="222222"/>
              </a:solidFill>
              <a:highlight>
                <a:srgbClr val="FFFFFF"/>
              </a:highlight>
            </a:endParaRPr>
          </a:p>
          <a:p>
            <a:pPr indent="0" lvl="0" marL="0" rtl="0" algn="l">
              <a:spcBef>
                <a:spcPts val="0"/>
              </a:spcBef>
              <a:spcAft>
                <a:spcPts val="0"/>
              </a:spcAft>
              <a:buClr>
                <a:schemeClr val="dk1"/>
              </a:buClr>
              <a:buSzPts val="1100"/>
              <a:buFont typeface="Arial"/>
              <a:buNone/>
            </a:pPr>
            <a:r>
              <a:t/>
            </a:r>
            <a:endParaRPr sz="1100">
              <a:solidFill>
                <a:srgbClr val="222222"/>
              </a:solidFill>
              <a:highlight>
                <a:srgbClr val="FFFFFF"/>
              </a:highlight>
            </a:endParaRPr>
          </a:p>
          <a:p>
            <a:pPr indent="0" lvl="0" marL="0" rtl="0" algn="l">
              <a:spcBef>
                <a:spcPts val="0"/>
              </a:spcBef>
              <a:spcAft>
                <a:spcPts val="0"/>
              </a:spcAft>
              <a:buClr>
                <a:schemeClr val="dk1"/>
              </a:buClr>
              <a:buSzPts val="1100"/>
              <a:buFont typeface="Arial"/>
              <a:buNone/>
            </a:pPr>
            <a:r>
              <a:rPr lang="en" sz="1100" u="sng">
                <a:solidFill>
                  <a:schemeClr val="hlink"/>
                </a:solidFill>
                <a:highlight>
                  <a:srgbClr val="FFFFFF"/>
                </a:highlight>
                <a:hlinkClick r:id="rId4"/>
              </a:rPr>
              <a:t>If you have not done already, please click here for the google form giving permission for your child to attend trips this year. </a:t>
            </a:r>
            <a:endParaRPr sz="1100">
              <a:solidFill>
                <a:srgbClr val="222222"/>
              </a:solidFill>
              <a:highlight>
                <a:srgbClr val="FFFFFF"/>
              </a:highlight>
            </a:endParaRPr>
          </a:p>
          <a:p>
            <a:pPr indent="0" lvl="0" marL="0" rtl="0" algn="l">
              <a:spcBef>
                <a:spcPts val="0"/>
              </a:spcBef>
              <a:spcAft>
                <a:spcPts val="0"/>
              </a:spcAft>
              <a:buNone/>
            </a:pPr>
            <a:r>
              <a:t/>
            </a:r>
            <a:endParaRPr>
              <a:latin typeface="Quicksand"/>
              <a:ea typeface="Quicksand"/>
              <a:cs typeface="Quicksand"/>
              <a:sym typeface="Quicksan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E3F7"/>
        </a:solidFill>
      </p:bgPr>
    </p:bg>
    <p:spTree>
      <p:nvGrpSpPr>
        <p:cNvPr id="253" name="Shape 253"/>
        <p:cNvGrpSpPr/>
        <p:nvPr/>
      </p:nvGrpSpPr>
      <p:grpSpPr>
        <a:xfrm>
          <a:off x="0" y="0"/>
          <a:ext cx="0" cy="0"/>
          <a:chOff x="0" y="0"/>
          <a:chExt cx="0" cy="0"/>
        </a:xfrm>
      </p:grpSpPr>
      <p:sp>
        <p:nvSpPr>
          <p:cNvPr id="254" name="Google Shape;254;p30"/>
          <p:cNvSpPr/>
          <p:nvPr/>
        </p:nvSpPr>
        <p:spPr>
          <a:xfrm>
            <a:off x="0" y="5008438"/>
            <a:ext cx="9144000" cy="135000"/>
          </a:xfrm>
          <a:prstGeom prst="rect">
            <a:avLst/>
          </a:pr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30"/>
          <p:cNvSpPr/>
          <p:nvPr/>
        </p:nvSpPr>
        <p:spPr>
          <a:xfrm>
            <a:off x="0" y="4873450"/>
            <a:ext cx="9144000" cy="135000"/>
          </a:xfrm>
          <a:prstGeom prst="rect">
            <a:avLst/>
          </a:prstGeom>
          <a:solidFill>
            <a:srgbClr val="1155CC"/>
          </a:solid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30"/>
          <p:cNvSpPr/>
          <p:nvPr/>
        </p:nvSpPr>
        <p:spPr>
          <a:xfrm>
            <a:off x="0" y="4738450"/>
            <a:ext cx="9144000" cy="135000"/>
          </a:xfrm>
          <a:prstGeom prst="rect">
            <a:avLst/>
          </a:prstGeom>
          <a:solidFill>
            <a:srgbClr val="3C78D8"/>
          </a:solid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57" name="Google Shape;257;p30"/>
          <p:cNvPicPr preferRelativeResize="0"/>
          <p:nvPr/>
        </p:nvPicPr>
        <p:blipFill>
          <a:blip r:embed="rId3">
            <a:alphaModFix/>
          </a:blip>
          <a:stretch>
            <a:fillRect/>
          </a:stretch>
        </p:blipFill>
        <p:spPr>
          <a:xfrm>
            <a:off x="3865650" y="4204897"/>
            <a:ext cx="1620776" cy="694774"/>
          </a:xfrm>
          <a:prstGeom prst="rect">
            <a:avLst/>
          </a:prstGeom>
          <a:noFill/>
          <a:ln>
            <a:noFill/>
          </a:ln>
        </p:spPr>
      </p:pic>
      <p:sp>
        <p:nvSpPr>
          <p:cNvPr id="258" name="Google Shape;258;p30"/>
          <p:cNvSpPr txBox="1"/>
          <p:nvPr/>
        </p:nvSpPr>
        <p:spPr>
          <a:xfrm>
            <a:off x="168900" y="69125"/>
            <a:ext cx="21804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700">
                <a:solidFill>
                  <a:srgbClr val="1C4587"/>
                </a:solidFill>
                <a:latin typeface="Quicksand"/>
                <a:ea typeface="Quicksand"/>
                <a:cs typeface="Quicksand"/>
                <a:sym typeface="Quicksand"/>
              </a:rPr>
              <a:t>Parent reps</a:t>
            </a:r>
            <a:endParaRPr b="1" i="1">
              <a:solidFill>
                <a:srgbClr val="1C4587"/>
              </a:solidFill>
              <a:latin typeface="Quicksand"/>
              <a:ea typeface="Quicksand"/>
              <a:cs typeface="Quicksand"/>
              <a:sym typeface="Quicksand"/>
            </a:endParaRPr>
          </a:p>
        </p:txBody>
      </p:sp>
      <p:sp>
        <p:nvSpPr>
          <p:cNvPr id="259" name="Google Shape;259;p30"/>
          <p:cNvSpPr txBox="1"/>
          <p:nvPr/>
        </p:nvSpPr>
        <p:spPr>
          <a:xfrm>
            <a:off x="207300" y="637175"/>
            <a:ext cx="6939900" cy="78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100">
              <a:latin typeface="Quicksand"/>
              <a:ea typeface="Quicksand"/>
              <a:cs typeface="Quicksand"/>
              <a:sym typeface="Quicksand"/>
            </a:endParaRPr>
          </a:p>
          <a:p>
            <a:pPr indent="0" lvl="0" marL="0" rtl="0" algn="l">
              <a:spcBef>
                <a:spcPts val="0"/>
              </a:spcBef>
              <a:spcAft>
                <a:spcPts val="0"/>
              </a:spcAft>
              <a:buNone/>
            </a:pPr>
            <a:r>
              <a:t/>
            </a:r>
            <a:endParaRPr>
              <a:latin typeface="Quicksand"/>
              <a:ea typeface="Quicksand"/>
              <a:cs typeface="Quicksand"/>
              <a:sym typeface="Quicksand"/>
            </a:endParaRPr>
          </a:p>
          <a:p>
            <a:pPr indent="0" lvl="0" marL="0" rtl="0" algn="l">
              <a:spcBef>
                <a:spcPts val="0"/>
              </a:spcBef>
              <a:spcAft>
                <a:spcPts val="0"/>
              </a:spcAft>
              <a:buNone/>
            </a:pPr>
            <a:r>
              <a:t/>
            </a:r>
            <a:endParaRPr>
              <a:latin typeface="Quicksand"/>
              <a:ea typeface="Quicksand"/>
              <a:cs typeface="Quicksand"/>
              <a:sym typeface="Quicksand"/>
            </a:endParaRPr>
          </a:p>
        </p:txBody>
      </p:sp>
      <p:sp>
        <p:nvSpPr>
          <p:cNvPr id="260" name="Google Shape;260;p30"/>
          <p:cNvSpPr txBox="1"/>
          <p:nvPr/>
        </p:nvSpPr>
        <p:spPr>
          <a:xfrm>
            <a:off x="253350" y="890525"/>
            <a:ext cx="8398500" cy="318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Quicksand"/>
                <a:ea typeface="Quicksand"/>
                <a:cs typeface="Quicksand"/>
                <a:sym typeface="Quicksand"/>
              </a:rPr>
              <a:t>A Parent representative represents all the parents within you class and as well as supporting the Friends of James Wolfe. </a:t>
            </a:r>
            <a:endParaRPr>
              <a:latin typeface="Quicksand"/>
              <a:ea typeface="Quicksand"/>
              <a:cs typeface="Quicksand"/>
              <a:sym typeface="Quicksand"/>
            </a:endParaRPr>
          </a:p>
          <a:p>
            <a:pPr indent="0" lvl="0" marL="0" rtl="0" algn="l">
              <a:spcBef>
                <a:spcPts val="0"/>
              </a:spcBef>
              <a:spcAft>
                <a:spcPts val="0"/>
              </a:spcAft>
              <a:buNone/>
            </a:pPr>
            <a:r>
              <a:t/>
            </a:r>
            <a:endParaRPr>
              <a:latin typeface="Quicksand"/>
              <a:ea typeface="Quicksand"/>
              <a:cs typeface="Quicksand"/>
              <a:sym typeface="Quicksand"/>
            </a:endParaRPr>
          </a:p>
          <a:p>
            <a:pPr indent="0" lvl="0" marL="0" rtl="0" algn="l">
              <a:spcBef>
                <a:spcPts val="0"/>
              </a:spcBef>
              <a:spcAft>
                <a:spcPts val="0"/>
              </a:spcAft>
              <a:buNone/>
            </a:pPr>
            <a:r>
              <a:rPr lang="en">
                <a:latin typeface="Quicksand"/>
                <a:ea typeface="Quicksand"/>
                <a:cs typeface="Quicksand"/>
                <a:sym typeface="Quicksand"/>
              </a:rPr>
              <a:t>The role will involve supporting the teaching with fundraising, helping with FOJW and sharing the views and questions of the whole class, making it much easier to answer questions and queries and take on board suggestions. </a:t>
            </a:r>
            <a:endParaRPr>
              <a:latin typeface="Quicksand"/>
              <a:ea typeface="Quicksand"/>
              <a:cs typeface="Quicksand"/>
              <a:sym typeface="Quicksand"/>
            </a:endParaRPr>
          </a:p>
          <a:p>
            <a:pPr indent="0" lvl="0" marL="0" rtl="0" algn="l">
              <a:spcBef>
                <a:spcPts val="0"/>
              </a:spcBef>
              <a:spcAft>
                <a:spcPts val="0"/>
              </a:spcAft>
              <a:buNone/>
            </a:pPr>
            <a:r>
              <a:t/>
            </a:r>
            <a:endParaRPr>
              <a:latin typeface="Quicksand"/>
              <a:ea typeface="Quicksand"/>
              <a:cs typeface="Quicksand"/>
              <a:sym typeface="Quicksand"/>
            </a:endParaRPr>
          </a:p>
          <a:p>
            <a:pPr indent="0" lvl="0" marL="0" rtl="0" algn="l">
              <a:spcBef>
                <a:spcPts val="0"/>
              </a:spcBef>
              <a:spcAft>
                <a:spcPts val="0"/>
              </a:spcAft>
              <a:buNone/>
            </a:pPr>
            <a:r>
              <a:rPr lang="en">
                <a:latin typeface="Quicksand"/>
                <a:ea typeface="Quicksand"/>
                <a:cs typeface="Quicksand"/>
                <a:sym typeface="Quicksand"/>
              </a:rPr>
              <a:t>We are looking for at least 2 parent reps per year group.</a:t>
            </a:r>
            <a:endParaRPr>
              <a:latin typeface="Quicksand"/>
              <a:ea typeface="Quicksand"/>
              <a:cs typeface="Quicksand"/>
              <a:sym typeface="Quicksand"/>
            </a:endParaRPr>
          </a:p>
          <a:p>
            <a:pPr indent="0" lvl="0" marL="0" rtl="0" algn="l">
              <a:spcBef>
                <a:spcPts val="0"/>
              </a:spcBef>
              <a:spcAft>
                <a:spcPts val="0"/>
              </a:spcAft>
              <a:buNone/>
            </a:pPr>
            <a:r>
              <a:t/>
            </a:r>
            <a:endParaRPr>
              <a:latin typeface="Quicksand"/>
              <a:ea typeface="Quicksand"/>
              <a:cs typeface="Quicksand"/>
              <a:sym typeface="Quicksand"/>
            </a:endParaRPr>
          </a:p>
          <a:p>
            <a:pPr indent="0" lvl="0" marL="0" rtl="0" algn="l">
              <a:spcBef>
                <a:spcPts val="0"/>
              </a:spcBef>
              <a:spcAft>
                <a:spcPts val="0"/>
              </a:spcAft>
              <a:buNone/>
            </a:pPr>
            <a:r>
              <a:rPr lang="en">
                <a:latin typeface="Quicksand"/>
                <a:ea typeface="Quicksand"/>
                <a:cs typeface="Quicksand"/>
                <a:sym typeface="Quicksand"/>
              </a:rPr>
              <a:t>If you would like to be a parent rep, please </a:t>
            </a:r>
            <a:r>
              <a:rPr lang="en" sz="1200" u="sng">
                <a:solidFill>
                  <a:schemeClr val="hlink"/>
                </a:solidFill>
                <a:latin typeface="Quicksand"/>
                <a:ea typeface="Quicksand"/>
                <a:cs typeface="Quicksand"/>
                <a:sym typeface="Quicksand"/>
                <a:hlinkClick r:id="rId4"/>
              </a:rPr>
              <a:t>admin@jameswolfe.greenwich.sch.uk</a:t>
            </a:r>
            <a:r>
              <a:rPr lang="en" sz="1200">
                <a:solidFill>
                  <a:srgbClr val="1E2757"/>
                </a:solidFill>
                <a:latin typeface="Quicksand"/>
                <a:ea typeface="Quicksand"/>
                <a:cs typeface="Quicksand"/>
                <a:sym typeface="Quicksand"/>
              </a:rPr>
              <a:t> </a:t>
            </a:r>
            <a:endParaRPr sz="1200">
              <a:solidFill>
                <a:srgbClr val="1E2757"/>
              </a:solidFill>
              <a:latin typeface="Quicksand"/>
              <a:ea typeface="Quicksand"/>
              <a:cs typeface="Quicksand"/>
              <a:sym typeface="Quicksand"/>
            </a:endParaRPr>
          </a:p>
          <a:p>
            <a:pPr indent="0" lvl="0" marL="0" rtl="0" algn="l">
              <a:spcBef>
                <a:spcPts val="0"/>
              </a:spcBef>
              <a:spcAft>
                <a:spcPts val="0"/>
              </a:spcAft>
              <a:buNone/>
            </a:pPr>
            <a:r>
              <a:t/>
            </a:r>
            <a:endParaRPr sz="1200">
              <a:solidFill>
                <a:srgbClr val="1E2757"/>
              </a:solidFill>
              <a:latin typeface="Quicksand"/>
              <a:ea typeface="Quicksand"/>
              <a:cs typeface="Quicksand"/>
              <a:sym typeface="Quicksand"/>
            </a:endParaRPr>
          </a:p>
          <a:p>
            <a:pPr indent="0" lvl="0" marL="0" rtl="0" algn="l">
              <a:spcBef>
                <a:spcPts val="0"/>
              </a:spcBef>
              <a:spcAft>
                <a:spcPts val="0"/>
              </a:spcAft>
              <a:buNone/>
            </a:pPr>
            <a:r>
              <a:rPr b="1" lang="en" sz="1500" u="sng">
                <a:solidFill>
                  <a:srgbClr val="DA4796"/>
                </a:solidFill>
                <a:latin typeface="Quicksand"/>
                <a:ea typeface="Quicksand"/>
                <a:cs typeface="Quicksand"/>
                <a:sym typeface="Quicksand"/>
              </a:rPr>
              <a:t>We will have our first meeting on Friday 22nd September at 9:15am</a:t>
            </a:r>
            <a:endParaRPr b="1" sz="1500" u="sng">
              <a:solidFill>
                <a:srgbClr val="DA4796"/>
              </a:solidFill>
              <a:latin typeface="Quicksand"/>
              <a:ea typeface="Quicksand"/>
              <a:cs typeface="Quicksand"/>
              <a:sym typeface="Quicksand"/>
            </a:endParaRPr>
          </a:p>
          <a:p>
            <a:pPr indent="0" lvl="0" marL="0" rtl="0" algn="l">
              <a:spcBef>
                <a:spcPts val="0"/>
              </a:spcBef>
              <a:spcAft>
                <a:spcPts val="0"/>
              </a:spcAft>
              <a:buNone/>
            </a:pPr>
            <a:r>
              <a:t/>
            </a:r>
            <a:endParaRPr>
              <a:latin typeface="Quicksand"/>
              <a:ea typeface="Quicksand"/>
              <a:cs typeface="Quicksand"/>
              <a:sym typeface="Quicksand"/>
            </a:endParaRPr>
          </a:p>
          <a:p>
            <a:pPr indent="0" lvl="0" marL="0" rtl="0" algn="l">
              <a:spcBef>
                <a:spcPts val="0"/>
              </a:spcBef>
              <a:spcAft>
                <a:spcPts val="0"/>
              </a:spcAft>
              <a:buNone/>
            </a:pPr>
            <a:r>
              <a:t/>
            </a:r>
            <a:endParaRPr>
              <a:latin typeface="Quicksand"/>
              <a:ea typeface="Quicksand"/>
              <a:cs typeface="Quicksand"/>
              <a:sym typeface="Quicksan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E3F7"/>
        </a:solidFill>
      </p:bgPr>
    </p:bg>
    <p:spTree>
      <p:nvGrpSpPr>
        <p:cNvPr id="264" name="Shape 264"/>
        <p:cNvGrpSpPr/>
        <p:nvPr/>
      </p:nvGrpSpPr>
      <p:grpSpPr>
        <a:xfrm>
          <a:off x="0" y="0"/>
          <a:ext cx="0" cy="0"/>
          <a:chOff x="0" y="0"/>
          <a:chExt cx="0" cy="0"/>
        </a:xfrm>
      </p:grpSpPr>
      <p:sp>
        <p:nvSpPr>
          <p:cNvPr id="265" name="Google Shape;265;p31"/>
          <p:cNvSpPr/>
          <p:nvPr/>
        </p:nvSpPr>
        <p:spPr>
          <a:xfrm>
            <a:off x="0" y="5008438"/>
            <a:ext cx="9144000" cy="135000"/>
          </a:xfrm>
          <a:prstGeom prst="rect">
            <a:avLst/>
          </a:pr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31"/>
          <p:cNvSpPr/>
          <p:nvPr/>
        </p:nvSpPr>
        <p:spPr>
          <a:xfrm>
            <a:off x="0" y="4873450"/>
            <a:ext cx="9144000" cy="135000"/>
          </a:xfrm>
          <a:prstGeom prst="rect">
            <a:avLst/>
          </a:prstGeom>
          <a:solidFill>
            <a:srgbClr val="1155CC"/>
          </a:solid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31"/>
          <p:cNvSpPr/>
          <p:nvPr/>
        </p:nvSpPr>
        <p:spPr>
          <a:xfrm>
            <a:off x="0" y="4738450"/>
            <a:ext cx="9144000" cy="135000"/>
          </a:xfrm>
          <a:prstGeom prst="rect">
            <a:avLst/>
          </a:prstGeom>
          <a:solidFill>
            <a:srgbClr val="3C78D8"/>
          </a:solid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68" name="Google Shape;268;p31"/>
          <p:cNvPicPr preferRelativeResize="0"/>
          <p:nvPr/>
        </p:nvPicPr>
        <p:blipFill>
          <a:blip r:embed="rId3">
            <a:alphaModFix/>
          </a:blip>
          <a:stretch>
            <a:fillRect/>
          </a:stretch>
        </p:blipFill>
        <p:spPr>
          <a:xfrm>
            <a:off x="3865650" y="4204897"/>
            <a:ext cx="1620776" cy="694774"/>
          </a:xfrm>
          <a:prstGeom prst="rect">
            <a:avLst/>
          </a:prstGeom>
          <a:noFill/>
          <a:ln>
            <a:noFill/>
          </a:ln>
        </p:spPr>
      </p:pic>
      <p:sp>
        <p:nvSpPr>
          <p:cNvPr id="269" name="Google Shape;269;p31"/>
          <p:cNvSpPr txBox="1"/>
          <p:nvPr/>
        </p:nvSpPr>
        <p:spPr>
          <a:xfrm>
            <a:off x="1220625" y="1097800"/>
            <a:ext cx="6402600" cy="1939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800">
                <a:solidFill>
                  <a:srgbClr val="1C4587"/>
                </a:solidFill>
                <a:latin typeface="Quicksand"/>
                <a:ea typeface="Quicksand"/>
                <a:cs typeface="Quicksand"/>
                <a:sym typeface="Quicksand"/>
              </a:rPr>
              <a:t>We are very excited about working with your wonderful children!</a:t>
            </a:r>
            <a:endParaRPr b="1" i="1" sz="2500">
              <a:solidFill>
                <a:srgbClr val="1C4587"/>
              </a:solidFill>
              <a:latin typeface="Quicksand"/>
              <a:ea typeface="Quicksand"/>
              <a:cs typeface="Quicksand"/>
              <a:sym typeface="Quicksan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E3F7"/>
        </a:solidFill>
      </p:bgPr>
    </p:bg>
    <p:spTree>
      <p:nvGrpSpPr>
        <p:cNvPr id="77" name="Shape 77"/>
        <p:cNvGrpSpPr/>
        <p:nvPr/>
      </p:nvGrpSpPr>
      <p:grpSpPr>
        <a:xfrm>
          <a:off x="0" y="0"/>
          <a:ext cx="0" cy="0"/>
          <a:chOff x="0" y="0"/>
          <a:chExt cx="0" cy="0"/>
        </a:xfrm>
      </p:grpSpPr>
      <p:sp>
        <p:nvSpPr>
          <p:cNvPr id="78" name="Google Shape;78;p16"/>
          <p:cNvSpPr/>
          <p:nvPr/>
        </p:nvSpPr>
        <p:spPr>
          <a:xfrm>
            <a:off x="0" y="5008438"/>
            <a:ext cx="9144000" cy="135000"/>
          </a:xfrm>
          <a:prstGeom prst="rect">
            <a:avLst/>
          </a:pr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6"/>
          <p:cNvSpPr/>
          <p:nvPr/>
        </p:nvSpPr>
        <p:spPr>
          <a:xfrm>
            <a:off x="0" y="4873450"/>
            <a:ext cx="9144000" cy="135000"/>
          </a:xfrm>
          <a:prstGeom prst="rect">
            <a:avLst/>
          </a:prstGeom>
          <a:solidFill>
            <a:srgbClr val="1155CC"/>
          </a:solid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6"/>
          <p:cNvSpPr/>
          <p:nvPr/>
        </p:nvSpPr>
        <p:spPr>
          <a:xfrm>
            <a:off x="0" y="4738450"/>
            <a:ext cx="9144000" cy="135000"/>
          </a:xfrm>
          <a:prstGeom prst="rect">
            <a:avLst/>
          </a:prstGeom>
          <a:solidFill>
            <a:srgbClr val="3C78D8"/>
          </a:solid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1" name="Google Shape;81;p16"/>
          <p:cNvPicPr preferRelativeResize="0"/>
          <p:nvPr/>
        </p:nvPicPr>
        <p:blipFill>
          <a:blip r:embed="rId3">
            <a:alphaModFix/>
          </a:blip>
          <a:stretch>
            <a:fillRect/>
          </a:stretch>
        </p:blipFill>
        <p:spPr>
          <a:xfrm>
            <a:off x="4119350" y="4610811"/>
            <a:ext cx="905299" cy="388075"/>
          </a:xfrm>
          <a:prstGeom prst="rect">
            <a:avLst/>
          </a:prstGeom>
          <a:noFill/>
          <a:ln>
            <a:noFill/>
          </a:ln>
        </p:spPr>
      </p:pic>
      <p:sp>
        <p:nvSpPr>
          <p:cNvPr id="82" name="Google Shape;82;p16"/>
          <p:cNvSpPr txBox="1"/>
          <p:nvPr/>
        </p:nvSpPr>
        <p:spPr>
          <a:xfrm>
            <a:off x="1228300" y="153550"/>
            <a:ext cx="6402600" cy="769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800">
                <a:solidFill>
                  <a:srgbClr val="1C4587"/>
                </a:solidFill>
                <a:latin typeface="Quicksand"/>
                <a:ea typeface="Quicksand"/>
                <a:cs typeface="Quicksand"/>
                <a:sym typeface="Quicksand"/>
              </a:rPr>
              <a:t>Staff in Year 5</a:t>
            </a:r>
            <a:endParaRPr b="1" i="1" sz="2500">
              <a:solidFill>
                <a:srgbClr val="1C4587"/>
              </a:solidFill>
              <a:latin typeface="Quicksand"/>
              <a:ea typeface="Quicksand"/>
              <a:cs typeface="Quicksand"/>
              <a:sym typeface="Quicksand"/>
            </a:endParaRPr>
          </a:p>
        </p:txBody>
      </p:sp>
      <p:graphicFrame>
        <p:nvGraphicFramePr>
          <p:cNvPr id="83" name="Google Shape;83;p16"/>
          <p:cNvGraphicFramePr/>
          <p:nvPr/>
        </p:nvGraphicFramePr>
        <p:xfrm>
          <a:off x="869550" y="1060250"/>
          <a:ext cx="3000000" cy="3000000"/>
        </p:xfrm>
        <a:graphic>
          <a:graphicData uri="http://schemas.openxmlformats.org/drawingml/2006/table">
            <a:tbl>
              <a:tblPr>
                <a:noFill/>
                <a:tableStyleId>{2F03F392-3C07-4F67-9244-C93ED7C20251}</a:tableStyleId>
              </a:tblPr>
              <a:tblGrid>
                <a:gridCol w="1809750"/>
                <a:gridCol w="1809750"/>
                <a:gridCol w="1809750"/>
                <a:gridCol w="1809750"/>
              </a:tblGrid>
              <a:tr h="1911500">
                <a:tc>
                  <a:txBody>
                    <a:bodyPr/>
                    <a:lstStyle/>
                    <a:p>
                      <a:pPr indent="0" lvl="0" marL="0" rtl="0" algn="l">
                        <a:spcBef>
                          <a:spcPts val="0"/>
                        </a:spcBef>
                        <a:spcAft>
                          <a:spcPts val="0"/>
                        </a:spcAft>
                        <a:buNone/>
                      </a:pPr>
                      <a:r>
                        <a:rPr b="1" lang="en" sz="1600">
                          <a:latin typeface="Quicksand"/>
                          <a:ea typeface="Quicksand"/>
                          <a:cs typeface="Quicksand"/>
                          <a:sym typeface="Quicksand"/>
                        </a:rPr>
                        <a:t>Mr Cowley</a:t>
                      </a:r>
                      <a:endParaRPr b="1" sz="1600">
                        <a:latin typeface="Quicksand"/>
                        <a:ea typeface="Quicksand"/>
                        <a:cs typeface="Quicksand"/>
                        <a:sym typeface="Quicksand"/>
                      </a:endParaRPr>
                    </a:p>
                    <a:p>
                      <a:pPr indent="0" lvl="0" marL="0" rtl="0" algn="l">
                        <a:spcBef>
                          <a:spcPts val="0"/>
                        </a:spcBef>
                        <a:spcAft>
                          <a:spcPts val="0"/>
                        </a:spcAft>
                        <a:buNone/>
                      </a:pPr>
                      <a:r>
                        <a:rPr b="1" lang="en" sz="1600">
                          <a:latin typeface="Quicksand"/>
                          <a:ea typeface="Quicksand"/>
                          <a:cs typeface="Quicksand"/>
                          <a:sym typeface="Quicksand"/>
                        </a:rPr>
                        <a:t>Class Teacher of 5 Jupiter.</a:t>
                      </a:r>
                      <a:endParaRPr b="1" sz="1600">
                        <a:latin typeface="Quicksand"/>
                        <a:ea typeface="Quicksand"/>
                        <a:cs typeface="Quicksand"/>
                        <a:sym typeface="Quicksand"/>
                      </a:endParaRPr>
                    </a:p>
                    <a:p>
                      <a:pPr indent="0" lvl="0" marL="0" rtl="0" algn="l">
                        <a:spcBef>
                          <a:spcPts val="0"/>
                        </a:spcBef>
                        <a:spcAft>
                          <a:spcPts val="0"/>
                        </a:spcAft>
                        <a:buNone/>
                      </a:pPr>
                      <a:r>
                        <a:rPr b="1" lang="en" sz="1600">
                          <a:latin typeface="Quicksand"/>
                          <a:ea typeface="Quicksand"/>
                          <a:cs typeface="Quicksand"/>
                          <a:sym typeface="Quicksand"/>
                        </a:rPr>
                        <a:t>Year 5 Lead Teacher.</a:t>
                      </a:r>
                      <a:endParaRPr b="1" sz="1600">
                        <a:latin typeface="Quicksand"/>
                        <a:ea typeface="Quicksand"/>
                        <a:cs typeface="Quicksand"/>
                        <a:sym typeface="Quicksand"/>
                      </a:endParaRPr>
                    </a:p>
                  </a:txBody>
                  <a:tcPr marT="91425" marB="91425" marR="91425" marL="91425">
                    <a:solidFill>
                      <a:srgbClr val="F7F1D8"/>
                    </a:solidFill>
                  </a:tcPr>
                </a:tc>
                <a:tc>
                  <a:txBody>
                    <a:bodyPr/>
                    <a:lstStyle/>
                    <a:p>
                      <a:pPr indent="0" lvl="0" marL="0" rtl="0" algn="l">
                        <a:spcBef>
                          <a:spcPts val="0"/>
                        </a:spcBef>
                        <a:spcAft>
                          <a:spcPts val="0"/>
                        </a:spcAft>
                        <a:buNone/>
                      </a:pPr>
                      <a:r>
                        <a:t/>
                      </a:r>
                      <a:endParaRPr b="1" sz="1600">
                        <a:latin typeface="Quicksand"/>
                        <a:ea typeface="Quicksand"/>
                        <a:cs typeface="Quicksand"/>
                        <a:sym typeface="Quicksand"/>
                      </a:endParaRPr>
                    </a:p>
                    <a:p>
                      <a:pPr indent="0" lvl="0" marL="0" rtl="0" algn="l">
                        <a:spcBef>
                          <a:spcPts val="0"/>
                        </a:spcBef>
                        <a:spcAft>
                          <a:spcPts val="0"/>
                        </a:spcAft>
                        <a:buNone/>
                      </a:pPr>
                      <a:r>
                        <a:t/>
                      </a:r>
                      <a:endParaRPr b="1" sz="1600">
                        <a:latin typeface="Quicksand"/>
                        <a:ea typeface="Quicksand"/>
                        <a:cs typeface="Quicksand"/>
                        <a:sym typeface="Quicksand"/>
                      </a:endParaRPr>
                    </a:p>
                  </a:txBody>
                  <a:tcPr marT="91425" marB="91425" marR="91425" marL="91425">
                    <a:lnR cap="flat" cmpd="sng" w="9525">
                      <a:solidFill>
                        <a:srgbClr val="9E9E9E"/>
                      </a:solidFill>
                      <a:prstDash val="solid"/>
                      <a:round/>
                      <a:headEnd len="sm" w="sm" type="none"/>
                      <a:tailEnd len="sm" w="sm" type="none"/>
                    </a:lnR>
                    <a:solidFill>
                      <a:srgbClr val="F7F1D8"/>
                    </a:solidFill>
                  </a:tcPr>
                </a:tc>
                <a:tc>
                  <a:txBody>
                    <a:bodyPr/>
                    <a:lstStyle/>
                    <a:p>
                      <a:pPr indent="0" lvl="0" marL="0" rtl="0" algn="l">
                        <a:spcBef>
                          <a:spcPts val="0"/>
                        </a:spcBef>
                        <a:spcAft>
                          <a:spcPts val="0"/>
                        </a:spcAft>
                        <a:buNone/>
                      </a:pPr>
                      <a:r>
                        <a:rPr b="1" lang="en" sz="1600">
                          <a:latin typeface="Quicksand"/>
                          <a:ea typeface="Quicksand"/>
                          <a:cs typeface="Quicksand"/>
                          <a:sym typeface="Quicksand"/>
                        </a:rPr>
                        <a:t>Mrs Cameron</a:t>
                      </a:r>
                      <a:endParaRPr b="1" sz="1600">
                        <a:latin typeface="Quicksand"/>
                        <a:ea typeface="Quicksand"/>
                        <a:cs typeface="Quicksand"/>
                        <a:sym typeface="Quicksand"/>
                      </a:endParaRPr>
                    </a:p>
                    <a:p>
                      <a:pPr indent="0" lvl="0" marL="0" rtl="0" algn="l">
                        <a:spcBef>
                          <a:spcPts val="0"/>
                        </a:spcBef>
                        <a:spcAft>
                          <a:spcPts val="0"/>
                        </a:spcAft>
                        <a:buNone/>
                      </a:pPr>
                      <a:r>
                        <a:rPr b="1" lang="en" sz="1600">
                          <a:latin typeface="Quicksand"/>
                          <a:ea typeface="Quicksand"/>
                          <a:cs typeface="Quicksand"/>
                          <a:sym typeface="Quicksand"/>
                        </a:rPr>
                        <a:t>Class Teacher of 5 Earth.</a:t>
                      </a:r>
                      <a:endParaRPr b="1" sz="1600">
                        <a:latin typeface="Quicksand"/>
                        <a:ea typeface="Quicksand"/>
                        <a:cs typeface="Quicksand"/>
                        <a:sym typeface="Quicksand"/>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7F1D8"/>
                    </a:solidFill>
                  </a:tcPr>
                </a:tc>
                <a:tc>
                  <a:txBody>
                    <a:bodyPr/>
                    <a:lstStyle/>
                    <a:p>
                      <a:pPr indent="0" lvl="0" marL="0" rtl="0" algn="l">
                        <a:spcBef>
                          <a:spcPts val="0"/>
                        </a:spcBef>
                        <a:spcAft>
                          <a:spcPts val="0"/>
                        </a:spcAft>
                        <a:buNone/>
                      </a:pPr>
                      <a:r>
                        <a:t/>
                      </a:r>
                      <a:endParaRPr b="1" sz="1600">
                        <a:latin typeface="Quicksand"/>
                        <a:ea typeface="Quicksand"/>
                        <a:cs typeface="Quicksand"/>
                        <a:sym typeface="Quicksand"/>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7F1D8"/>
                    </a:solidFill>
                  </a:tcPr>
                </a:tc>
              </a:tr>
              <a:tr h="1770500">
                <a:tc>
                  <a:txBody>
                    <a:bodyPr/>
                    <a:lstStyle/>
                    <a:p>
                      <a:pPr indent="0" lvl="0" marL="0" rtl="0" algn="l">
                        <a:spcBef>
                          <a:spcPts val="0"/>
                        </a:spcBef>
                        <a:spcAft>
                          <a:spcPts val="0"/>
                        </a:spcAft>
                        <a:buNone/>
                      </a:pPr>
                      <a:r>
                        <a:rPr b="1" lang="en" sz="1600">
                          <a:latin typeface="Quicksand"/>
                          <a:ea typeface="Quicksand"/>
                          <a:cs typeface="Quicksand"/>
                          <a:sym typeface="Quicksand"/>
                        </a:rPr>
                        <a:t>Miss Brinkman</a:t>
                      </a:r>
                      <a:endParaRPr b="1" sz="1600">
                        <a:latin typeface="Quicksand"/>
                        <a:ea typeface="Quicksand"/>
                        <a:cs typeface="Quicksand"/>
                        <a:sym typeface="Quicksand"/>
                      </a:endParaRPr>
                    </a:p>
                    <a:p>
                      <a:pPr indent="0" lvl="0" marL="0" rtl="0" algn="l">
                        <a:spcBef>
                          <a:spcPts val="0"/>
                        </a:spcBef>
                        <a:spcAft>
                          <a:spcPts val="0"/>
                        </a:spcAft>
                        <a:buNone/>
                      </a:pPr>
                      <a:r>
                        <a:rPr b="1" lang="en" sz="1600">
                          <a:latin typeface="Quicksand"/>
                          <a:ea typeface="Quicksand"/>
                          <a:cs typeface="Quicksand"/>
                          <a:sym typeface="Quicksand"/>
                        </a:rPr>
                        <a:t>Class Teacher of 5 Neptune.</a:t>
                      </a:r>
                      <a:endParaRPr b="1" sz="1600">
                        <a:latin typeface="Quicksand"/>
                        <a:ea typeface="Quicksand"/>
                        <a:cs typeface="Quicksand"/>
                        <a:sym typeface="Quicksand"/>
                      </a:endParaRPr>
                    </a:p>
                  </a:txBody>
                  <a:tcPr marT="91425" marB="91425" marR="91425" marL="91425">
                    <a:solidFill>
                      <a:srgbClr val="F7F1D8"/>
                    </a:solidFill>
                  </a:tcPr>
                </a:tc>
                <a:tc>
                  <a:txBody>
                    <a:bodyPr/>
                    <a:lstStyle/>
                    <a:p>
                      <a:pPr indent="0" lvl="0" marL="0" rtl="0" algn="l">
                        <a:spcBef>
                          <a:spcPts val="0"/>
                        </a:spcBef>
                        <a:spcAft>
                          <a:spcPts val="0"/>
                        </a:spcAft>
                        <a:buNone/>
                      </a:pPr>
                      <a:r>
                        <a:t/>
                      </a:r>
                      <a:endParaRPr b="1" sz="1600">
                        <a:latin typeface="Quicksand"/>
                        <a:ea typeface="Quicksand"/>
                        <a:cs typeface="Quicksand"/>
                        <a:sym typeface="Quicksand"/>
                      </a:endParaRPr>
                    </a:p>
                  </a:txBody>
                  <a:tcPr marT="91425" marB="91425" marR="91425" marL="91425">
                    <a:lnR cap="flat" cmpd="sng" w="9525">
                      <a:solidFill>
                        <a:srgbClr val="9E9E9E"/>
                      </a:solidFill>
                      <a:prstDash val="solid"/>
                      <a:round/>
                      <a:headEnd len="sm" w="sm" type="none"/>
                      <a:tailEnd len="sm" w="sm" type="none"/>
                    </a:lnR>
                    <a:solidFill>
                      <a:srgbClr val="F7F1D8"/>
                    </a:solidFill>
                  </a:tcPr>
                </a:tc>
                <a:tc>
                  <a:txBody>
                    <a:bodyPr/>
                    <a:lstStyle/>
                    <a:p>
                      <a:pPr indent="0" lvl="0" marL="0" rtl="0" algn="l">
                        <a:spcBef>
                          <a:spcPts val="0"/>
                        </a:spcBef>
                        <a:spcAft>
                          <a:spcPts val="0"/>
                        </a:spcAft>
                        <a:buNone/>
                      </a:pPr>
                      <a:r>
                        <a:rPr b="1" lang="en" sz="1600">
                          <a:latin typeface="Quicksand"/>
                          <a:ea typeface="Quicksand"/>
                          <a:cs typeface="Quicksand"/>
                          <a:sym typeface="Quicksand"/>
                        </a:rPr>
                        <a:t>Miss McKenna</a:t>
                      </a:r>
                      <a:endParaRPr b="1" sz="1600">
                        <a:latin typeface="Quicksand"/>
                        <a:ea typeface="Quicksand"/>
                        <a:cs typeface="Quicksand"/>
                        <a:sym typeface="Quicksand"/>
                      </a:endParaRPr>
                    </a:p>
                    <a:p>
                      <a:pPr indent="0" lvl="0" marL="0" rtl="0" algn="l">
                        <a:spcBef>
                          <a:spcPts val="0"/>
                        </a:spcBef>
                        <a:spcAft>
                          <a:spcPts val="0"/>
                        </a:spcAft>
                        <a:buNone/>
                      </a:pPr>
                      <a:r>
                        <a:rPr b="1" lang="en" sz="1600">
                          <a:latin typeface="Quicksand"/>
                          <a:ea typeface="Quicksand"/>
                          <a:cs typeface="Quicksand"/>
                          <a:sym typeface="Quicksand"/>
                        </a:rPr>
                        <a:t>Class Teacher of 5 Mars.</a:t>
                      </a:r>
                      <a:endParaRPr b="1" sz="1600">
                        <a:latin typeface="Quicksand"/>
                        <a:ea typeface="Quicksand"/>
                        <a:cs typeface="Quicksand"/>
                        <a:sym typeface="Quicksand"/>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7F1D8"/>
                    </a:solidFill>
                  </a:tcPr>
                </a:tc>
                <a:tc>
                  <a:txBody>
                    <a:bodyPr/>
                    <a:lstStyle/>
                    <a:p>
                      <a:pPr indent="0" lvl="0" marL="0" rtl="0" algn="l">
                        <a:spcBef>
                          <a:spcPts val="0"/>
                        </a:spcBef>
                        <a:spcAft>
                          <a:spcPts val="0"/>
                        </a:spcAft>
                        <a:buNone/>
                      </a:pPr>
                      <a:r>
                        <a:t/>
                      </a:r>
                      <a:endParaRPr b="1" sz="1600">
                        <a:latin typeface="Quicksand"/>
                        <a:ea typeface="Quicksand"/>
                        <a:cs typeface="Quicksand"/>
                        <a:sym typeface="Quicksand"/>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7F1D8"/>
                    </a:solidFill>
                  </a:tcPr>
                </a:tc>
              </a:tr>
            </a:tbl>
          </a:graphicData>
        </a:graphic>
      </p:graphicFrame>
      <p:pic>
        <p:nvPicPr>
          <p:cNvPr id="84" name="Google Shape;84;p16"/>
          <p:cNvPicPr preferRelativeResize="0"/>
          <p:nvPr/>
        </p:nvPicPr>
        <p:blipFill>
          <a:blip r:embed="rId4">
            <a:alphaModFix/>
          </a:blip>
          <a:stretch>
            <a:fillRect/>
          </a:stretch>
        </p:blipFill>
        <p:spPr>
          <a:xfrm>
            <a:off x="2679300" y="1267075"/>
            <a:ext cx="1809751" cy="1357313"/>
          </a:xfrm>
          <a:prstGeom prst="rect">
            <a:avLst/>
          </a:prstGeom>
          <a:noFill/>
          <a:ln>
            <a:noFill/>
          </a:ln>
        </p:spPr>
      </p:pic>
      <p:pic>
        <p:nvPicPr>
          <p:cNvPr id="85" name="Google Shape;85;p16"/>
          <p:cNvPicPr preferRelativeResize="0"/>
          <p:nvPr/>
        </p:nvPicPr>
        <p:blipFill>
          <a:blip r:embed="rId5">
            <a:alphaModFix/>
          </a:blip>
          <a:stretch>
            <a:fillRect/>
          </a:stretch>
        </p:blipFill>
        <p:spPr>
          <a:xfrm>
            <a:off x="6298800" y="1242175"/>
            <a:ext cx="1759350" cy="1319501"/>
          </a:xfrm>
          <a:prstGeom prst="rect">
            <a:avLst/>
          </a:prstGeom>
          <a:noFill/>
          <a:ln>
            <a:noFill/>
          </a:ln>
        </p:spPr>
      </p:pic>
      <p:pic>
        <p:nvPicPr>
          <p:cNvPr id="86" name="Google Shape;86;p16"/>
          <p:cNvPicPr preferRelativeResize="0"/>
          <p:nvPr/>
        </p:nvPicPr>
        <p:blipFill>
          <a:blip r:embed="rId6">
            <a:alphaModFix/>
          </a:blip>
          <a:stretch>
            <a:fillRect/>
          </a:stretch>
        </p:blipFill>
        <p:spPr>
          <a:xfrm>
            <a:off x="2684750" y="2997425"/>
            <a:ext cx="1759350" cy="1319524"/>
          </a:xfrm>
          <a:prstGeom prst="rect">
            <a:avLst/>
          </a:prstGeom>
          <a:noFill/>
          <a:ln>
            <a:noFill/>
          </a:ln>
        </p:spPr>
      </p:pic>
      <p:pic>
        <p:nvPicPr>
          <p:cNvPr id="87" name="Google Shape;87;p16"/>
          <p:cNvPicPr preferRelativeResize="0"/>
          <p:nvPr/>
        </p:nvPicPr>
        <p:blipFill>
          <a:blip r:embed="rId7">
            <a:alphaModFix/>
          </a:blip>
          <a:stretch>
            <a:fillRect/>
          </a:stretch>
        </p:blipFill>
        <p:spPr>
          <a:xfrm>
            <a:off x="6298799" y="2990312"/>
            <a:ext cx="1759340" cy="13195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E3F7"/>
        </a:solidFill>
      </p:bgPr>
    </p:bg>
    <p:spTree>
      <p:nvGrpSpPr>
        <p:cNvPr id="91" name="Shape 91"/>
        <p:cNvGrpSpPr/>
        <p:nvPr/>
      </p:nvGrpSpPr>
      <p:grpSpPr>
        <a:xfrm>
          <a:off x="0" y="0"/>
          <a:ext cx="0" cy="0"/>
          <a:chOff x="0" y="0"/>
          <a:chExt cx="0" cy="0"/>
        </a:xfrm>
      </p:grpSpPr>
      <p:sp>
        <p:nvSpPr>
          <p:cNvPr id="92" name="Google Shape;92;p17"/>
          <p:cNvSpPr/>
          <p:nvPr/>
        </p:nvSpPr>
        <p:spPr>
          <a:xfrm>
            <a:off x="0" y="5008438"/>
            <a:ext cx="9144000" cy="135000"/>
          </a:xfrm>
          <a:prstGeom prst="rect">
            <a:avLst/>
          </a:pr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7"/>
          <p:cNvSpPr/>
          <p:nvPr/>
        </p:nvSpPr>
        <p:spPr>
          <a:xfrm>
            <a:off x="0" y="4873450"/>
            <a:ext cx="9144000" cy="135000"/>
          </a:xfrm>
          <a:prstGeom prst="rect">
            <a:avLst/>
          </a:prstGeom>
          <a:solidFill>
            <a:srgbClr val="1155CC"/>
          </a:solid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7"/>
          <p:cNvSpPr/>
          <p:nvPr/>
        </p:nvSpPr>
        <p:spPr>
          <a:xfrm>
            <a:off x="0" y="4738450"/>
            <a:ext cx="9144000" cy="135000"/>
          </a:xfrm>
          <a:prstGeom prst="rect">
            <a:avLst/>
          </a:prstGeom>
          <a:solidFill>
            <a:srgbClr val="3C78D8"/>
          </a:solid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5" name="Google Shape;95;p17"/>
          <p:cNvPicPr preferRelativeResize="0"/>
          <p:nvPr/>
        </p:nvPicPr>
        <p:blipFill>
          <a:blip r:embed="rId3">
            <a:alphaModFix/>
          </a:blip>
          <a:stretch>
            <a:fillRect/>
          </a:stretch>
        </p:blipFill>
        <p:spPr>
          <a:xfrm>
            <a:off x="4119350" y="4610811"/>
            <a:ext cx="905299" cy="388075"/>
          </a:xfrm>
          <a:prstGeom prst="rect">
            <a:avLst/>
          </a:prstGeom>
          <a:noFill/>
          <a:ln>
            <a:noFill/>
          </a:ln>
        </p:spPr>
      </p:pic>
      <p:sp>
        <p:nvSpPr>
          <p:cNvPr id="96" name="Google Shape;96;p17"/>
          <p:cNvSpPr txBox="1"/>
          <p:nvPr/>
        </p:nvSpPr>
        <p:spPr>
          <a:xfrm>
            <a:off x="1228300" y="153550"/>
            <a:ext cx="6402600" cy="769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800">
                <a:solidFill>
                  <a:srgbClr val="1C4587"/>
                </a:solidFill>
                <a:latin typeface="Quicksand"/>
                <a:ea typeface="Quicksand"/>
                <a:cs typeface="Quicksand"/>
                <a:sym typeface="Quicksand"/>
              </a:rPr>
              <a:t>Staff in Year 5</a:t>
            </a:r>
            <a:endParaRPr b="1" i="1" sz="2500">
              <a:solidFill>
                <a:srgbClr val="1C4587"/>
              </a:solidFill>
              <a:latin typeface="Quicksand"/>
              <a:ea typeface="Quicksand"/>
              <a:cs typeface="Quicksand"/>
              <a:sym typeface="Quicksand"/>
            </a:endParaRPr>
          </a:p>
        </p:txBody>
      </p:sp>
      <p:graphicFrame>
        <p:nvGraphicFramePr>
          <p:cNvPr id="97" name="Google Shape;97;p17"/>
          <p:cNvGraphicFramePr/>
          <p:nvPr/>
        </p:nvGraphicFramePr>
        <p:xfrm>
          <a:off x="869550" y="1060250"/>
          <a:ext cx="3000000" cy="3000000"/>
        </p:xfrm>
        <a:graphic>
          <a:graphicData uri="http://schemas.openxmlformats.org/drawingml/2006/table">
            <a:tbl>
              <a:tblPr>
                <a:noFill/>
                <a:tableStyleId>{2F03F392-3C07-4F67-9244-C93ED7C20251}</a:tableStyleId>
              </a:tblPr>
              <a:tblGrid>
                <a:gridCol w="1809750"/>
                <a:gridCol w="1809750"/>
                <a:gridCol w="1809750"/>
                <a:gridCol w="1809750"/>
              </a:tblGrid>
              <a:tr h="1770500">
                <a:tc>
                  <a:txBody>
                    <a:bodyPr/>
                    <a:lstStyle/>
                    <a:p>
                      <a:pPr indent="0" lvl="0" marL="0" rtl="0" algn="l">
                        <a:spcBef>
                          <a:spcPts val="0"/>
                        </a:spcBef>
                        <a:spcAft>
                          <a:spcPts val="0"/>
                        </a:spcAft>
                        <a:buNone/>
                      </a:pPr>
                      <a:r>
                        <a:rPr b="1" lang="en" sz="1600">
                          <a:latin typeface="Quicksand"/>
                          <a:ea typeface="Quicksand"/>
                          <a:cs typeface="Quicksand"/>
                          <a:sym typeface="Quicksand"/>
                        </a:rPr>
                        <a:t>Mrs Butler.</a:t>
                      </a:r>
                      <a:endParaRPr b="1" sz="1600">
                        <a:latin typeface="Quicksand"/>
                        <a:ea typeface="Quicksand"/>
                        <a:cs typeface="Quicksand"/>
                        <a:sym typeface="Quicksand"/>
                      </a:endParaRPr>
                    </a:p>
                    <a:p>
                      <a:pPr indent="0" lvl="0" marL="0" rtl="0" algn="l">
                        <a:spcBef>
                          <a:spcPts val="0"/>
                        </a:spcBef>
                        <a:spcAft>
                          <a:spcPts val="0"/>
                        </a:spcAft>
                        <a:buNone/>
                      </a:pPr>
                      <a:r>
                        <a:rPr b="1" lang="en" sz="1600">
                          <a:latin typeface="Quicksand"/>
                          <a:ea typeface="Quicksand"/>
                          <a:cs typeface="Quicksand"/>
                          <a:sym typeface="Quicksand"/>
                        </a:rPr>
                        <a:t>Lead Teaching Assistant for Year 5.</a:t>
                      </a:r>
                      <a:endParaRPr b="1" sz="1600">
                        <a:latin typeface="Quicksand"/>
                        <a:ea typeface="Quicksand"/>
                        <a:cs typeface="Quicksand"/>
                        <a:sym typeface="Quicksand"/>
                      </a:endParaRPr>
                    </a:p>
                    <a:p>
                      <a:pPr indent="0" lvl="0" marL="0" rtl="0" algn="l">
                        <a:spcBef>
                          <a:spcPts val="0"/>
                        </a:spcBef>
                        <a:spcAft>
                          <a:spcPts val="0"/>
                        </a:spcAft>
                        <a:buNone/>
                      </a:pPr>
                      <a:r>
                        <a:rPr b="1" lang="en" sz="1600">
                          <a:latin typeface="Quicksand"/>
                          <a:ea typeface="Quicksand"/>
                          <a:cs typeface="Quicksand"/>
                          <a:sym typeface="Quicksand"/>
                        </a:rPr>
                        <a:t>Intervention Support.</a:t>
                      </a:r>
                      <a:endParaRPr b="1" sz="1600">
                        <a:latin typeface="Quicksand"/>
                        <a:ea typeface="Quicksand"/>
                        <a:cs typeface="Quicksand"/>
                        <a:sym typeface="Quicksand"/>
                      </a:endParaRPr>
                    </a:p>
                  </a:txBody>
                  <a:tcPr marT="91425" marB="91425" marR="91425" marL="91425">
                    <a:solidFill>
                      <a:srgbClr val="F7F1D8"/>
                    </a:solidFill>
                  </a:tcPr>
                </a:tc>
                <a:tc>
                  <a:txBody>
                    <a:bodyPr/>
                    <a:lstStyle/>
                    <a:p>
                      <a:pPr indent="0" lvl="0" marL="0" rtl="0" algn="l">
                        <a:spcBef>
                          <a:spcPts val="0"/>
                        </a:spcBef>
                        <a:spcAft>
                          <a:spcPts val="0"/>
                        </a:spcAft>
                        <a:buNone/>
                      </a:pPr>
                      <a:r>
                        <a:t/>
                      </a:r>
                      <a:endParaRPr b="1" sz="1600">
                        <a:latin typeface="Quicksand"/>
                        <a:ea typeface="Quicksand"/>
                        <a:cs typeface="Quicksand"/>
                        <a:sym typeface="Quicksand"/>
                      </a:endParaRPr>
                    </a:p>
                    <a:p>
                      <a:pPr indent="0" lvl="0" marL="0" rtl="0" algn="l">
                        <a:spcBef>
                          <a:spcPts val="0"/>
                        </a:spcBef>
                        <a:spcAft>
                          <a:spcPts val="0"/>
                        </a:spcAft>
                        <a:buNone/>
                      </a:pPr>
                      <a:r>
                        <a:t/>
                      </a:r>
                      <a:endParaRPr b="1" sz="1600">
                        <a:latin typeface="Quicksand"/>
                        <a:ea typeface="Quicksand"/>
                        <a:cs typeface="Quicksand"/>
                        <a:sym typeface="Quicksand"/>
                      </a:endParaRPr>
                    </a:p>
                  </a:txBody>
                  <a:tcPr marT="91425" marB="91425" marR="91425" marL="91425">
                    <a:lnR cap="flat" cmpd="sng" w="9525">
                      <a:solidFill>
                        <a:srgbClr val="9E9E9E"/>
                      </a:solidFill>
                      <a:prstDash val="solid"/>
                      <a:round/>
                      <a:headEnd len="sm" w="sm" type="none"/>
                      <a:tailEnd len="sm" w="sm" type="none"/>
                    </a:lnR>
                    <a:solidFill>
                      <a:srgbClr val="F7F1D8"/>
                    </a:solidFill>
                  </a:tcPr>
                </a:tc>
                <a:tc>
                  <a:txBody>
                    <a:bodyPr/>
                    <a:lstStyle/>
                    <a:p>
                      <a:pPr indent="0" lvl="0" marL="0" rtl="0" algn="l">
                        <a:spcBef>
                          <a:spcPts val="0"/>
                        </a:spcBef>
                        <a:spcAft>
                          <a:spcPts val="0"/>
                        </a:spcAft>
                        <a:buNone/>
                      </a:pPr>
                      <a:r>
                        <a:rPr b="1" lang="en" sz="1600">
                          <a:latin typeface="Quicksand"/>
                          <a:ea typeface="Quicksand"/>
                          <a:cs typeface="Quicksand"/>
                          <a:sym typeface="Quicksand"/>
                        </a:rPr>
                        <a:t>Miss Morphitis.</a:t>
                      </a:r>
                      <a:endParaRPr b="1" sz="1600">
                        <a:latin typeface="Quicksand"/>
                        <a:ea typeface="Quicksand"/>
                        <a:cs typeface="Quicksand"/>
                        <a:sym typeface="Quicksand"/>
                      </a:endParaRPr>
                    </a:p>
                    <a:p>
                      <a:pPr indent="0" lvl="0" marL="0" rtl="0" algn="l">
                        <a:spcBef>
                          <a:spcPts val="0"/>
                        </a:spcBef>
                        <a:spcAft>
                          <a:spcPts val="0"/>
                        </a:spcAft>
                        <a:buNone/>
                      </a:pPr>
                      <a:r>
                        <a:rPr b="1" lang="en" sz="1600">
                          <a:latin typeface="Quicksand"/>
                          <a:ea typeface="Quicksand"/>
                          <a:cs typeface="Quicksand"/>
                          <a:sym typeface="Quicksand"/>
                        </a:rPr>
                        <a:t>1:1 Teaching Assistant.</a:t>
                      </a:r>
                      <a:endParaRPr b="1" sz="1600">
                        <a:latin typeface="Quicksand"/>
                        <a:ea typeface="Quicksand"/>
                        <a:cs typeface="Quicksand"/>
                        <a:sym typeface="Quicksand"/>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7F1D8"/>
                    </a:solidFill>
                  </a:tcPr>
                </a:tc>
                <a:tc>
                  <a:txBody>
                    <a:bodyPr/>
                    <a:lstStyle/>
                    <a:p>
                      <a:pPr indent="0" lvl="0" marL="0" rtl="0" algn="l">
                        <a:spcBef>
                          <a:spcPts val="0"/>
                        </a:spcBef>
                        <a:spcAft>
                          <a:spcPts val="0"/>
                        </a:spcAft>
                        <a:buNone/>
                      </a:pPr>
                      <a:r>
                        <a:t/>
                      </a:r>
                      <a:endParaRPr b="1" sz="1600">
                        <a:latin typeface="Quicksand"/>
                        <a:ea typeface="Quicksand"/>
                        <a:cs typeface="Quicksand"/>
                        <a:sym typeface="Quicksand"/>
                      </a:endParaRPr>
                    </a:p>
                    <a:p>
                      <a:pPr indent="0" lvl="0" marL="0" rtl="0" algn="l">
                        <a:spcBef>
                          <a:spcPts val="0"/>
                        </a:spcBef>
                        <a:spcAft>
                          <a:spcPts val="0"/>
                        </a:spcAft>
                        <a:buNone/>
                      </a:pPr>
                      <a:r>
                        <a:t/>
                      </a:r>
                      <a:endParaRPr b="1" sz="1600">
                        <a:latin typeface="Quicksand"/>
                        <a:ea typeface="Quicksand"/>
                        <a:cs typeface="Quicksand"/>
                        <a:sym typeface="Quicksand"/>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7F1D8"/>
                    </a:solidFill>
                  </a:tcPr>
                </a:tc>
              </a:tr>
              <a:tr h="1770500">
                <a:tc>
                  <a:txBody>
                    <a:bodyPr/>
                    <a:lstStyle/>
                    <a:p>
                      <a:pPr indent="0" lvl="0" marL="0" rtl="0" algn="l">
                        <a:spcBef>
                          <a:spcPts val="0"/>
                        </a:spcBef>
                        <a:spcAft>
                          <a:spcPts val="0"/>
                        </a:spcAft>
                        <a:buNone/>
                      </a:pPr>
                      <a:r>
                        <a:rPr b="1" lang="en" sz="1600">
                          <a:latin typeface="Quicksand"/>
                          <a:ea typeface="Quicksand"/>
                          <a:cs typeface="Quicksand"/>
                          <a:sym typeface="Quicksand"/>
                        </a:rPr>
                        <a:t>Mrs Murcott.</a:t>
                      </a:r>
                      <a:endParaRPr b="1" sz="1600">
                        <a:latin typeface="Quicksand"/>
                        <a:ea typeface="Quicksand"/>
                        <a:cs typeface="Quicksand"/>
                        <a:sym typeface="Quicksand"/>
                      </a:endParaRPr>
                    </a:p>
                    <a:p>
                      <a:pPr indent="0" lvl="0" marL="0" rtl="0" algn="l">
                        <a:spcBef>
                          <a:spcPts val="0"/>
                        </a:spcBef>
                        <a:spcAft>
                          <a:spcPts val="0"/>
                        </a:spcAft>
                        <a:buNone/>
                      </a:pPr>
                      <a:r>
                        <a:rPr b="1" lang="en" sz="1600">
                          <a:latin typeface="Quicksand"/>
                          <a:ea typeface="Quicksand"/>
                          <a:cs typeface="Quicksand"/>
                          <a:sym typeface="Quicksand"/>
                        </a:rPr>
                        <a:t>Specialist Teacher (phonics).</a:t>
                      </a:r>
                      <a:endParaRPr b="1" sz="1600">
                        <a:latin typeface="Quicksand"/>
                        <a:ea typeface="Quicksand"/>
                        <a:cs typeface="Quicksand"/>
                        <a:sym typeface="Quicksand"/>
                      </a:endParaRPr>
                    </a:p>
                  </a:txBody>
                  <a:tcPr marT="91425" marB="91425" marR="91425" marL="91425">
                    <a:solidFill>
                      <a:srgbClr val="F7F1D8"/>
                    </a:solidFill>
                  </a:tcPr>
                </a:tc>
                <a:tc>
                  <a:txBody>
                    <a:bodyPr/>
                    <a:lstStyle/>
                    <a:p>
                      <a:pPr indent="0" lvl="0" marL="0" rtl="0" algn="l">
                        <a:spcBef>
                          <a:spcPts val="0"/>
                        </a:spcBef>
                        <a:spcAft>
                          <a:spcPts val="0"/>
                        </a:spcAft>
                        <a:buNone/>
                      </a:pPr>
                      <a:r>
                        <a:t/>
                      </a:r>
                      <a:endParaRPr b="1" sz="1600">
                        <a:latin typeface="Quicksand"/>
                        <a:ea typeface="Quicksand"/>
                        <a:cs typeface="Quicksand"/>
                        <a:sym typeface="Quicksand"/>
                      </a:endParaRPr>
                    </a:p>
                  </a:txBody>
                  <a:tcPr marT="91425" marB="91425" marR="91425" marL="91425">
                    <a:lnR cap="flat" cmpd="sng" w="9525">
                      <a:solidFill>
                        <a:srgbClr val="9E9E9E"/>
                      </a:solidFill>
                      <a:prstDash val="solid"/>
                      <a:round/>
                      <a:headEnd len="sm" w="sm" type="none"/>
                      <a:tailEnd len="sm" w="sm" type="none"/>
                    </a:lnR>
                    <a:solidFill>
                      <a:srgbClr val="F7F1D8"/>
                    </a:solidFill>
                  </a:tcPr>
                </a:tc>
                <a:tc>
                  <a:txBody>
                    <a:bodyPr/>
                    <a:lstStyle/>
                    <a:p>
                      <a:pPr indent="0" lvl="0" marL="0" rtl="0" algn="l">
                        <a:spcBef>
                          <a:spcPts val="0"/>
                        </a:spcBef>
                        <a:spcAft>
                          <a:spcPts val="0"/>
                        </a:spcAft>
                        <a:buNone/>
                      </a:pPr>
                      <a:r>
                        <a:rPr b="1" lang="en" sz="1600">
                          <a:latin typeface="Quicksand"/>
                          <a:ea typeface="Quicksand"/>
                          <a:cs typeface="Quicksand"/>
                          <a:sym typeface="Quicksand"/>
                        </a:rPr>
                        <a:t>Miss Murray.</a:t>
                      </a:r>
                      <a:endParaRPr b="1" sz="1600">
                        <a:latin typeface="Quicksand"/>
                        <a:ea typeface="Quicksand"/>
                        <a:cs typeface="Quicksand"/>
                        <a:sym typeface="Quicksand"/>
                      </a:endParaRPr>
                    </a:p>
                    <a:p>
                      <a:pPr indent="0" lvl="0" marL="0" rtl="0" algn="l">
                        <a:spcBef>
                          <a:spcPts val="0"/>
                        </a:spcBef>
                        <a:spcAft>
                          <a:spcPts val="0"/>
                        </a:spcAft>
                        <a:buNone/>
                      </a:pPr>
                      <a:r>
                        <a:rPr b="1" lang="en" sz="1600">
                          <a:latin typeface="Quicksand"/>
                          <a:ea typeface="Quicksand"/>
                          <a:cs typeface="Quicksand"/>
                          <a:sym typeface="Quicksand"/>
                        </a:rPr>
                        <a:t>Phonics Champion.</a:t>
                      </a:r>
                      <a:endParaRPr b="1" sz="1600">
                        <a:latin typeface="Quicksand"/>
                        <a:ea typeface="Quicksand"/>
                        <a:cs typeface="Quicksand"/>
                        <a:sym typeface="Quicksand"/>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7F1D8"/>
                    </a:solidFill>
                  </a:tcPr>
                </a:tc>
                <a:tc>
                  <a:txBody>
                    <a:bodyPr/>
                    <a:lstStyle/>
                    <a:p>
                      <a:pPr indent="0" lvl="0" marL="0" rtl="0" algn="l">
                        <a:spcBef>
                          <a:spcPts val="0"/>
                        </a:spcBef>
                        <a:spcAft>
                          <a:spcPts val="0"/>
                        </a:spcAft>
                        <a:buNone/>
                      </a:pPr>
                      <a:r>
                        <a:t/>
                      </a:r>
                      <a:endParaRPr b="1" sz="1600">
                        <a:latin typeface="Quicksand"/>
                        <a:ea typeface="Quicksand"/>
                        <a:cs typeface="Quicksand"/>
                        <a:sym typeface="Quicksand"/>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7F1D8"/>
                    </a:solidFill>
                  </a:tcPr>
                </a:tc>
              </a:tr>
            </a:tbl>
          </a:graphicData>
        </a:graphic>
      </p:graphicFrame>
      <p:pic>
        <p:nvPicPr>
          <p:cNvPr id="98" name="Google Shape;98;p17"/>
          <p:cNvPicPr preferRelativeResize="0"/>
          <p:nvPr/>
        </p:nvPicPr>
        <p:blipFill>
          <a:blip r:embed="rId4">
            <a:alphaModFix/>
          </a:blip>
          <a:stretch>
            <a:fillRect/>
          </a:stretch>
        </p:blipFill>
        <p:spPr>
          <a:xfrm>
            <a:off x="2679300" y="2982700"/>
            <a:ext cx="1809751" cy="1357321"/>
          </a:xfrm>
          <a:prstGeom prst="rect">
            <a:avLst/>
          </a:prstGeom>
          <a:noFill/>
          <a:ln>
            <a:noFill/>
          </a:ln>
        </p:spPr>
      </p:pic>
      <p:pic>
        <p:nvPicPr>
          <p:cNvPr id="99" name="Google Shape;99;p17"/>
          <p:cNvPicPr preferRelativeResize="0"/>
          <p:nvPr/>
        </p:nvPicPr>
        <p:blipFill>
          <a:blip r:embed="rId5">
            <a:alphaModFix/>
          </a:blip>
          <a:stretch>
            <a:fillRect/>
          </a:stretch>
        </p:blipFill>
        <p:spPr>
          <a:xfrm>
            <a:off x="2679300" y="1226950"/>
            <a:ext cx="1809751" cy="1357317"/>
          </a:xfrm>
          <a:prstGeom prst="rect">
            <a:avLst/>
          </a:prstGeom>
          <a:noFill/>
          <a:ln>
            <a:noFill/>
          </a:ln>
        </p:spPr>
      </p:pic>
      <p:pic>
        <p:nvPicPr>
          <p:cNvPr id="100" name="Google Shape;100;p17"/>
          <p:cNvPicPr preferRelativeResize="0"/>
          <p:nvPr/>
        </p:nvPicPr>
        <p:blipFill>
          <a:blip r:embed="rId6">
            <a:alphaModFix/>
          </a:blip>
          <a:stretch>
            <a:fillRect/>
          </a:stretch>
        </p:blipFill>
        <p:spPr>
          <a:xfrm>
            <a:off x="6298800" y="1286800"/>
            <a:ext cx="1758198" cy="1297475"/>
          </a:xfrm>
          <a:prstGeom prst="rect">
            <a:avLst/>
          </a:prstGeom>
          <a:noFill/>
          <a:ln>
            <a:noFill/>
          </a:ln>
        </p:spPr>
      </p:pic>
      <p:pic>
        <p:nvPicPr>
          <p:cNvPr id="101" name="Google Shape;101;p17"/>
          <p:cNvPicPr preferRelativeResize="0"/>
          <p:nvPr/>
        </p:nvPicPr>
        <p:blipFill>
          <a:blip r:embed="rId7">
            <a:alphaModFix/>
          </a:blip>
          <a:stretch>
            <a:fillRect/>
          </a:stretch>
        </p:blipFill>
        <p:spPr>
          <a:xfrm>
            <a:off x="6298800" y="1335375"/>
            <a:ext cx="1692375" cy="1248899"/>
          </a:xfrm>
          <a:prstGeom prst="rect">
            <a:avLst/>
          </a:prstGeom>
          <a:noFill/>
          <a:ln>
            <a:noFill/>
          </a:ln>
        </p:spPr>
      </p:pic>
      <p:pic>
        <p:nvPicPr>
          <p:cNvPr id="102" name="Google Shape;102;p17"/>
          <p:cNvPicPr preferRelativeResize="0"/>
          <p:nvPr/>
        </p:nvPicPr>
        <p:blipFill>
          <a:blip r:embed="rId8">
            <a:alphaModFix/>
          </a:blip>
          <a:stretch>
            <a:fillRect/>
          </a:stretch>
        </p:blipFill>
        <p:spPr>
          <a:xfrm>
            <a:off x="6298800" y="3026725"/>
            <a:ext cx="1758198" cy="131864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E3F7"/>
        </a:solidFill>
      </p:bgPr>
    </p:bg>
    <p:spTree>
      <p:nvGrpSpPr>
        <p:cNvPr id="106" name="Shape 106"/>
        <p:cNvGrpSpPr/>
        <p:nvPr/>
      </p:nvGrpSpPr>
      <p:grpSpPr>
        <a:xfrm>
          <a:off x="0" y="0"/>
          <a:ext cx="0" cy="0"/>
          <a:chOff x="0" y="0"/>
          <a:chExt cx="0" cy="0"/>
        </a:xfrm>
      </p:grpSpPr>
      <p:sp>
        <p:nvSpPr>
          <p:cNvPr id="107" name="Google Shape;107;p18"/>
          <p:cNvSpPr/>
          <p:nvPr/>
        </p:nvSpPr>
        <p:spPr>
          <a:xfrm>
            <a:off x="0" y="5008438"/>
            <a:ext cx="9144000" cy="135000"/>
          </a:xfrm>
          <a:prstGeom prst="rect">
            <a:avLst/>
          </a:pr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8"/>
          <p:cNvSpPr/>
          <p:nvPr/>
        </p:nvSpPr>
        <p:spPr>
          <a:xfrm>
            <a:off x="0" y="4873450"/>
            <a:ext cx="9144000" cy="135000"/>
          </a:xfrm>
          <a:prstGeom prst="rect">
            <a:avLst/>
          </a:prstGeom>
          <a:solidFill>
            <a:srgbClr val="1155CC"/>
          </a:solid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8"/>
          <p:cNvSpPr/>
          <p:nvPr/>
        </p:nvSpPr>
        <p:spPr>
          <a:xfrm>
            <a:off x="0" y="4738450"/>
            <a:ext cx="9144000" cy="135000"/>
          </a:xfrm>
          <a:prstGeom prst="rect">
            <a:avLst/>
          </a:prstGeom>
          <a:solidFill>
            <a:srgbClr val="3C78D8"/>
          </a:solid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0" name="Google Shape;110;p18"/>
          <p:cNvPicPr preferRelativeResize="0"/>
          <p:nvPr/>
        </p:nvPicPr>
        <p:blipFill>
          <a:blip r:embed="rId3">
            <a:alphaModFix/>
          </a:blip>
          <a:stretch>
            <a:fillRect/>
          </a:stretch>
        </p:blipFill>
        <p:spPr>
          <a:xfrm>
            <a:off x="4119350" y="4610811"/>
            <a:ext cx="905299" cy="388075"/>
          </a:xfrm>
          <a:prstGeom prst="rect">
            <a:avLst/>
          </a:prstGeom>
          <a:noFill/>
          <a:ln>
            <a:noFill/>
          </a:ln>
        </p:spPr>
      </p:pic>
      <p:sp>
        <p:nvSpPr>
          <p:cNvPr id="111" name="Google Shape;111;p18"/>
          <p:cNvSpPr txBox="1"/>
          <p:nvPr/>
        </p:nvSpPr>
        <p:spPr>
          <a:xfrm>
            <a:off x="1228300" y="153550"/>
            <a:ext cx="6402600" cy="769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800">
                <a:solidFill>
                  <a:srgbClr val="1C4587"/>
                </a:solidFill>
                <a:latin typeface="Quicksand"/>
                <a:ea typeface="Quicksand"/>
                <a:cs typeface="Quicksand"/>
                <a:sym typeface="Quicksand"/>
              </a:rPr>
              <a:t>P.E. Coaches</a:t>
            </a:r>
            <a:endParaRPr b="1" i="1" sz="2500">
              <a:solidFill>
                <a:srgbClr val="1C4587"/>
              </a:solidFill>
              <a:latin typeface="Quicksand"/>
              <a:ea typeface="Quicksand"/>
              <a:cs typeface="Quicksand"/>
              <a:sym typeface="Quicksand"/>
            </a:endParaRPr>
          </a:p>
        </p:txBody>
      </p:sp>
      <p:graphicFrame>
        <p:nvGraphicFramePr>
          <p:cNvPr id="112" name="Google Shape;112;p18"/>
          <p:cNvGraphicFramePr/>
          <p:nvPr/>
        </p:nvGraphicFramePr>
        <p:xfrm>
          <a:off x="964400" y="1049350"/>
          <a:ext cx="3000000" cy="3000000"/>
        </p:xfrm>
        <a:graphic>
          <a:graphicData uri="http://schemas.openxmlformats.org/drawingml/2006/table">
            <a:tbl>
              <a:tblPr>
                <a:noFill/>
                <a:tableStyleId>{2F03F392-3C07-4F67-9244-C93ED7C20251}</a:tableStyleId>
              </a:tblPr>
              <a:tblGrid>
                <a:gridCol w="1666625"/>
                <a:gridCol w="1829900"/>
                <a:gridCol w="1503350"/>
                <a:gridCol w="1666625"/>
              </a:tblGrid>
              <a:tr h="1770500">
                <a:tc gridSpan="2" rowSpan="2">
                  <a:txBody>
                    <a:bodyPr/>
                    <a:lstStyle/>
                    <a:p>
                      <a:pPr indent="0" lvl="0" marL="0" rtl="0" algn="l">
                        <a:spcBef>
                          <a:spcPts val="0"/>
                        </a:spcBef>
                        <a:spcAft>
                          <a:spcPts val="0"/>
                        </a:spcAft>
                        <a:buNone/>
                      </a:pPr>
                      <a:r>
                        <a:t/>
                      </a:r>
                      <a:endParaRPr b="1" sz="1600">
                        <a:latin typeface="Quicksand"/>
                        <a:ea typeface="Quicksand"/>
                        <a:cs typeface="Quicksand"/>
                        <a:sym typeface="Quicksand"/>
                      </a:endParaRPr>
                    </a:p>
                    <a:p>
                      <a:pPr indent="0" lvl="0" marL="0" rtl="0" algn="l">
                        <a:spcBef>
                          <a:spcPts val="0"/>
                        </a:spcBef>
                        <a:spcAft>
                          <a:spcPts val="0"/>
                        </a:spcAft>
                        <a:buNone/>
                      </a:pPr>
                      <a:r>
                        <a:rPr b="1" lang="en" sz="1600">
                          <a:latin typeface="Quicksand"/>
                          <a:ea typeface="Quicksand"/>
                          <a:cs typeface="Quicksand"/>
                          <a:sym typeface="Quicksand"/>
                        </a:rPr>
                        <a:t>Ms Saunders</a:t>
                      </a:r>
                      <a:endParaRPr b="1" sz="1600">
                        <a:latin typeface="Quicksand"/>
                        <a:ea typeface="Quicksand"/>
                        <a:cs typeface="Quicksand"/>
                        <a:sym typeface="Quicksand"/>
                      </a:endParaRPr>
                    </a:p>
                  </a:txBody>
                  <a:tcPr marT="91425" marB="91425" marR="91425" marL="91425">
                    <a:lnR cap="flat" cmpd="sng" w="9525">
                      <a:solidFill>
                        <a:srgbClr val="9E9E9E"/>
                      </a:solidFill>
                      <a:prstDash val="solid"/>
                      <a:round/>
                      <a:headEnd len="sm" w="sm" type="none"/>
                      <a:tailEnd len="sm" w="sm" type="none"/>
                    </a:lnR>
                    <a:solidFill>
                      <a:srgbClr val="F7F1D8"/>
                    </a:solidFill>
                  </a:tcPr>
                </a:tc>
                <a:tc rowSpan="2" hMerge="1"/>
                <a:tc gridSpan="2" rowSpan="2">
                  <a:txBody>
                    <a:bodyPr/>
                    <a:lstStyle/>
                    <a:p>
                      <a:pPr indent="0" lvl="0" marL="0" rtl="0" algn="l">
                        <a:spcBef>
                          <a:spcPts val="0"/>
                        </a:spcBef>
                        <a:spcAft>
                          <a:spcPts val="0"/>
                        </a:spcAft>
                        <a:buNone/>
                      </a:pPr>
                      <a:r>
                        <a:t/>
                      </a:r>
                      <a:endParaRPr b="1" sz="1600">
                        <a:latin typeface="Quicksand"/>
                        <a:ea typeface="Quicksand"/>
                        <a:cs typeface="Quicksand"/>
                        <a:sym typeface="Quicksand"/>
                      </a:endParaRPr>
                    </a:p>
                    <a:p>
                      <a:pPr indent="0" lvl="0" marL="0" rtl="0" algn="l">
                        <a:spcBef>
                          <a:spcPts val="0"/>
                        </a:spcBef>
                        <a:spcAft>
                          <a:spcPts val="0"/>
                        </a:spcAft>
                        <a:buNone/>
                      </a:pPr>
                      <a:r>
                        <a:rPr b="1" lang="en" sz="1600">
                          <a:latin typeface="Quicksand"/>
                          <a:ea typeface="Quicksand"/>
                          <a:cs typeface="Quicksand"/>
                          <a:sym typeface="Quicksand"/>
                        </a:rPr>
                        <a:t>Mr Junior</a:t>
                      </a:r>
                      <a:endParaRPr b="1" sz="1600">
                        <a:latin typeface="Quicksand"/>
                        <a:ea typeface="Quicksand"/>
                        <a:cs typeface="Quicksand"/>
                        <a:sym typeface="Quicksand"/>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7F1D8"/>
                    </a:solidFill>
                  </a:tcPr>
                </a:tc>
                <a:tc rowSpan="2" hMerge="1"/>
              </a:tr>
              <a:tr h="1378600">
                <a:tc gridSpan="2" vMerge="1"/>
                <a:tc hMerge="1" vMerge="1"/>
                <a:tc gridSpan="2" vMerge="1"/>
                <a:tc hMerge="1" vMerge="1"/>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E3F7"/>
        </a:solidFill>
      </p:bgPr>
    </p:bg>
    <p:spTree>
      <p:nvGrpSpPr>
        <p:cNvPr id="116" name="Shape 116"/>
        <p:cNvGrpSpPr/>
        <p:nvPr/>
      </p:nvGrpSpPr>
      <p:grpSpPr>
        <a:xfrm>
          <a:off x="0" y="0"/>
          <a:ext cx="0" cy="0"/>
          <a:chOff x="0" y="0"/>
          <a:chExt cx="0" cy="0"/>
        </a:xfrm>
      </p:grpSpPr>
      <p:sp>
        <p:nvSpPr>
          <p:cNvPr id="117" name="Google Shape;117;p19"/>
          <p:cNvSpPr/>
          <p:nvPr/>
        </p:nvSpPr>
        <p:spPr>
          <a:xfrm>
            <a:off x="0" y="5008438"/>
            <a:ext cx="9144000" cy="135000"/>
          </a:xfrm>
          <a:prstGeom prst="rect">
            <a:avLst/>
          </a:pr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9"/>
          <p:cNvSpPr/>
          <p:nvPr/>
        </p:nvSpPr>
        <p:spPr>
          <a:xfrm>
            <a:off x="0" y="4873450"/>
            <a:ext cx="9144000" cy="135000"/>
          </a:xfrm>
          <a:prstGeom prst="rect">
            <a:avLst/>
          </a:prstGeom>
          <a:solidFill>
            <a:srgbClr val="1155CC"/>
          </a:solid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9"/>
          <p:cNvSpPr/>
          <p:nvPr/>
        </p:nvSpPr>
        <p:spPr>
          <a:xfrm>
            <a:off x="0" y="4738450"/>
            <a:ext cx="9144000" cy="135000"/>
          </a:xfrm>
          <a:prstGeom prst="rect">
            <a:avLst/>
          </a:prstGeom>
          <a:solidFill>
            <a:srgbClr val="3C78D8"/>
          </a:solid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0" name="Google Shape;120;p19"/>
          <p:cNvPicPr preferRelativeResize="0"/>
          <p:nvPr/>
        </p:nvPicPr>
        <p:blipFill>
          <a:blip r:embed="rId3">
            <a:alphaModFix/>
          </a:blip>
          <a:stretch>
            <a:fillRect/>
          </a:stretch>
        </p:blipFill>
        <p:spPr>
          <a:xfrm>
            <a:off x="3865650" y="4204897"/>
            <a:ext cx="1620776" cy="694774"/>
          </a:xfrm>
          <a:prstGeom prst="rect">
            <a:avLst/>
          </a:prstGeom>
          <a:noFill/>
          <a:ln>
            <a:noFill/>
          </a:ln>
        </p:spPr>
      </p:pic>
      <p:pic>
        <p:nvPicPr>
          <p:cNvPr id="121" name="Google Shape;121;p19"/>
          <p:cNvPicPr preferRelativeResize="0"/>
          <p:nvPr/>
        </p:nvPicPr>
        <p:blipFill rotWithShape="1">
          <a:blip r:embed="rId4">
            <a:alphaModFix/>
          </a:blip>
          <a:srcRect b="17426" l="13737" r="38397" t="33472"/>
          <a:stretch/>
        </p:blipFill>
        <p:spPr>
          <a:xfrm>
            <a:off x="1124950" y="395025"/>
            <a:ext cx="6106027" cy="35234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E3F7"/>
        </a:solidFill>
      </p:bgPr>
    </p:bg>
    <p:spTree>
      <p:nvGrpSpPr>
        <p:cNvPr id="125" name="Shape 125"/>
        <p:cNvGrpSpPr/>
        <p:nvPr/>
      </p:nvGrpSpPr>
      <p:grpSpPr>
        <a:xfrm>
          <a:off x="0" y="0"/>
          <a:ext cx="0" cy="0"/>
          <a:chOff x="0" y="0"/>
          <a:chExt cx="0" cy="0"/>
        </a:xfrm>
      </p:grpSpPr>
      <p:sp>
        <p:nvSpPr>
          <p:cNvPr id="126" name="Google Shape;126;p20"/>
          <p:cNvSpPr/>
          <p:nvPr/>
        </p:nvSpPr>
        <p:spPr>
          <a:xfrm>
            <a:off x="0" y="5008438"/>
            <a:ext cx="9144000" cy="135000"/>
          </a:xfrm>
          <a:prstGeom prst="rect">
            <a:avLst/>
          </a:pr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20"/>
          <p:cNvSpPr/>
          <p:nvPr/>
        </p:nvSpPr>
        <p:spPr>
          <a:xfrm>
            <a:off x="0" y="4873450"/>
            <a:ext cx="9144000" cy="135000"/>
          </a:xfrm>
          <a:prstGeom prst="rect">
            <a:avLst/>
          </a:prstGeom>
          <a:solidFill>
            <a:srgbClr val="1155CC"/>
          </a:solid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0"/>
          <p:cNvSpPr/>
          <p:nvPr/>
        </p:nvSpPr>
        <p:spPr>
          <a:xfrm>
            <a:off x="0" y="4738450"/>
            <a:ext cx="9144000" cy="135000"/>
          </a:xfrm>
          <a:prstGeom prst="rect">
            <a:avLst/>
          </a:prstGeom>
          <a:solidFill>
            <a:srgbClr val="3C78D8"/>
          </a:solid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9" name="Google Shape;129;p20"/>
          <p:cNvPicPr preferRelativeResize="0"/>
          <p:nvPr/>
        </p:nvPicPr>
        <p:blipFill>
          <a:blip r:embed="rId3">
            <a:alphaModFix/>
          </a:blip>
          <a:stretch>
            <a:fillRect/>
          </a:stretch>
        </p:blipFill>
        <p:spPr>
          <a:xfrm>
            <a:off x="3865650" y="4204897"/>
            <a:ext cx="1620776" cy="694774"/>
          </a:xfrm>
          <a:prstGeom prst="rect">
            <a:avLst/>
          </a:prstGeom>
          <a:noFill/>
          <a:ln>
            <a:noFill/>
          </a:ln>
        </p:spPr>
      </p:pic>
      <p:sp>
        <p:nvSpPr>
          <p:cNvPr id="130" name="Google Shape;130;p20"/>
          <p:cNvSpPr txBox="1"/>
          <p:nvPr/>
        </p:nvSpPr>
        <p:spPr>
          <a:xfrm>
            <a:off x="1228300" y="0"/>
            <a:ext cx="6402600" cy="769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800">
                <a:solidFill>
                  <a:srgbClr val="1C4587"/>
                </a:solidFill>
                <a:latin typeface="Quicksand"/>
                <a:ea typeface="Quicksand"/>
                <a:cs typeface="Quicksand"/>
                <a:sym typeface="Quicksand"/>
              </a:rPr>
              <a:t>Classrooms</a:t>
            </a:r>
            <a:endParaRPr b="1" i="1" sz="2500">
              <a:solidFill>
                <a:srgbClr val="1C4587"/>
              </a:solidFill>
              <a:latin typeface="Quicksand"/>
              <a:ea typeface="Quicksand"/>
              <a:cs typeface="Quicksand"/>
              <a:sym typeface="Quicksand"/>
            </a:endParaRPr>
          </a:p>
        </p:txBody>
      </p:sp>
      <p:sp>
        <p:nvSpPr>
          <p:cNvPr id="131" name="Google Shape;131;p20"/>
          <p:cNvSpPr txBox="1"/>
          <p:nvPr/>
        </p:nvSpPr>
        <p:spPr>
          <a:xfrm>
            <a:off x="3316800" y="2202125"/>
            <a:ext cx="2510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32" name="Google Shape;132;p20"/>
          <p:cNvSpPr txBox="1"/>
          <p:nvPr/>
        </p:nvSpPr>
        <p:spPr>
          <a:xfrm>
            <a:off x="856750" y="1102950"/>
            <a:ext cx="2844300" cy="157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133" name="Google Shape;133;p20"/>
          <p:cNvPicPr preferRelativeResize="0"/>
          <p:nvPr/>
        </p:nvPicPr>
        <p:blipFill>
          <a:blip r:embed="rId4">
            <a:alphaModFix/>
          </a:blip>
          <a:stretch>
            <a:fillRect/>
          </a:stretch>
        </p:blipFill>
        <p:spPr>
          <a:xfrm>
            <a:off x="57775" y="1031325"/>
            <a:ext cx="2197724" cy="1648274"/>
          </a:xfrm>
          <a:prstGeom prst="rect">
            <a:avLst/>
          </a:prstGeom>
          <a:noFill/>
          <a:ln>
            <a:noFill/>
          </a:ln>
        </p:spPr>
      </p:pic>
      <p:pic>
        <p:nvPicPr>
          <p:cNvPr id="134" name="Google Shape;134;p20"/>
          <p:cNvPicPr preferRelativeResize="0"/>
          <p:nvPr/>
        </p:nvPicPr>
        <p:blipFill>
          <a:blip r:embed="rId4">
            <a:alphaModFix/>
          </a:blip>
          <a:stretch>
            <a:fillRect/>
          </a:stretch>
        </p:blipFill>
        <p:spPr>
          <a:xfrm>
            <a:off x="7035500" y="1031338"/>
            <a:ext cx="2197724" cy="1648274"/>
          </a:xfrm>
          <a:prstGeom prst="rect">
            <a:avLst/>
          </a:prstGeom>
          <a:noFill/>
          <a:ln>
            <a:noFill/>
          </a:ln>
        </p:spPr>
      </p:pic>
      <p:pic>
        <p:nvPicPr>
          <p:cNvPr id="135" name="Google Shape;135;p20"/>
          <p:cNvPicPr preferRelativeResize="0"/>
          <p:nvPr/>
        </p:nvPicPr>
        <p:blipFill>
          <a:blip r:embed="rId5">
            <a:alphaModFix/>
          </a:blip>
          <a:stretch>
            <a:fillRect/>
          </a:stretch>
        </p:blipFill>
        <p:spPr>
          <a:xfrm>
            <a:off x="2354650" y="1064050"/>
            <a:ext cx="2197724" cy="1648293"/>
          </a:xfrm>
          <a:prstGeom prst="rect">
            <a:avLst/>
          </a:prstGeom>
          <a:noFill/>
          <a:ln>
            <a:noFill/>
          </a:ln>
        </p:spPr>
      </p:pic>
      <p:pic>
        <p:nvPicPr>
          <p:cNvPr id="136" name="Google Shape;136;p20"/>
          <p:cNvPicPr preferRelativeResize="0"/>
          <p:nvPr/>
        </p:nvPicPr>
        <p:blipFill>
          <a:blip r:embed="rId6">
            <a:alphaModFix/>
          </a:blip>
          <a:stretch>
            <a:fillRect/>
          </a:stretch>
        </p:blipFill>
        <p:spPr>
          <a:xfrm>
            <a:off x="4695074" y="1031313"/>
            <a:ext cx="2197724" cy="1648301"/>
          </a:xfrm>
          <a:prstGeom prst="rect">
            <a:avLst/>
          </a:prstGeom>
          <a:noFill/>
          <a:ln>
            <a:noFill/>
          </a:ln>
        </p:spPr>
      </p:pic>
      <p:sp>
        <p:nvSpPr>
          <p:cNvPr id="137" name="Google Shape;137;p20"/>
          <p:cNvSpPr txBox="1"/>
          <p:nvPr/>
        </p:nvSpPr>
        <p:spPr>
          <a:xfrm>
            <a:off x="57775" y="2789000"/>
            <a:ext cx="2134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5 Jupiter</a:t>
            </a:r>
            <a:endParaRPr/>
          </a:p>
        </p:txBody>
      </p:sp>
      <p:sp>
        <p:nvSpPr>
          <p:cNvPr id="138" name="Google Shape;138;p20"/>
          <p:cNvSpPr txBox="1"/>
          <p:nvPr/>
        </p:nvSpPr>
        <p:spPr>
          <a:xfrm>
            <a:off x="2354650" y="278900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5 Mars</a:t>
            </a:r>
            <a:endParaRPr/>
          </a:p>
        </p:txBody>
      </p:sp>
      <p:sp>
        <p:nvSpPr>
          <p:cNvPr id="139" name="Google Shape;139;p20"/>
          <p:cNvSpPr txBox="1"/>
          <p:nvPr/>
        </p:nvSpPr>
        <p:spPr>
          <a:xfrm>
            <a:off x="4695075" y="278900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5 Neptune</a:t>
            </a:r>
            <a:endParaRPr/>
          </a:p>
        </p:txBody>
      </p:sp>
      <p:sp>
        <p:nvSpPr>
          <p:cNvPr id="140" name="Google Shape;140;p20"/>
          <p:cNvSpPr txBox="1"/>
          <p:nvPr/>
        </p:nvSpPr>
        <p:spPr>
          <a:xfrm>
            <a:off x="7035500" y="278900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5 Earth</a:t>
            </a:r>
            <a:endParaRPr/>
          </a:p>
        </p:txBody>
      </p:sp>
      <p:pic>
        <p:nvPicPr>
          <p:cNvPr id="141" name="Google Shape;141;p20"/>
          <p:cNvPicPr preferRelativeResize="0"/>
          <p:nvPr/>
        </p:nvPicPr>
        <p:blipFill>
          <a:blip r:embed="rId7">
            <a:alphaModFix/>
          </a:blip>
          <a:stretch>
            <a:fillRect/>
          </a:stretch>
        </p:blipFill>
        <p:spPr>
          <a:xfrm>
            <a:off x="7009200" y="1012375"/>
            <a:ext cx="2134799" cy="16482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E3F7"/>
        </a:solidFill>
      </p:bgPr>
    </p:bg>
    <p:spTree>
      <p:nvGrpSpPr>
        <p:cNvPr id="145" name="Shape 145"/>
        <p:cNvGrpSpPr/>
        <p:nvPr/>
      </p:nvGrpSpPr>
      <p:grpSpPr>
        <a:xfrm>
          <a:off x="0" y="0"/>
          <a:ext cx="0" cy="0"/>
          <a:chOff x="0" y="0"/>
          <a:chExt cx="0" cy="0"/>
        </a:xfrm>
      </p:grpSpPr>
      <p:sp>
        <p:nvSpPr>
          <p:cNvPr id="146" name="Google Shape;146;p21"/>
          <p:cNvSpPr/>
          <p:nvPr/>
        </p:nvSpPr>
        <p:spPr>
          <a:xfrm>
            <a:off x="0" y="5008438"/>
            <a:ext cx="9144000" cy="135000"/>
          </a:xfrm>
          <a:prstGeom prst="rect">
            <a:avLst/>
          </a:pr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1"/>
          <p:cNvSpPr/>
          <p:nvPr/>
        </p:nvSpPr>
        <p:spPr>
          <a:xfrm>
            <a:off x="0" y="4873450"/>
            <a:ext cx="9144000" cy="135000"/>
          </a:xfrm>
          <a:prstGeom prst="rect">
            <a:avLst/>
          </a:prstGeom>
          <a:solidFill>
            <a:srgbClr val="1155CC"/>
          </a:solid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1"/>
          <p:cNvSpPr/>
          <p:nvPr/>
        </p:nvSpPr>
        <p:spPr>
          <a:xfrm>
            <a:off x="0" y="4738450"/>
            <a:ext cx="9144000" cy="135000"/>
          </a:xfrm>
          <a:prstGeom prst="rect">
            <a:avLst/>
          </a:prstGeom>
          <a:solidFill>
            <a:srgbClr val="3C78D8"/>
          </a:solid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9" name="Google Shape;149;p21"/>
          <p:cNvPicPr preferRelativeResize="0"/>
          <p:nvPr/>
        </p:nvPicPr>
        <p:blipFill>
          <a:blip r:embed="rId3">
            <a:alphaModFix/>
          </a:blip>
          <a:stretch>
            <a:fillRect/>
          </a:stretch>
        </p:blipFill>
        <p:spPr>
          <a:xfrm>
            <a:off x="7460950" y="155997"/>
            <a:ext cx="1620776" cy="694774"/>
          </a:xfrm>
          <a:prstGeom prst="rect">
            <a:avLst/>
          </a:prstGeom>
          <a:noFill/>
          <a:ln>
            <a:noFill/>
          </a:ln>
        </p:spPr>
      </p:pic>
      <p:sp>
        <p:nvSpPr>
          <p:cNvPr id="150" name="Google Shape;150;p21"/>
          <p:cNvSpPr txBox="1"/>
          <p:nvPr/>
        </p:nvSpPr>
        <p:spPr>
          <a:xfrm>
            <a:off x="168900" y="69125"/>
            <a:ext cx="2180400" cy="600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700">
                <a:solidFill>
                  <a:srgbClr val="1C4587"/>
                </a:solidFill>
                <a:latin typeface="Quicksand"/>
                <a:ea typeface="Quicksand"/>
                <a:cs typeface="Quicksand"/>
                <a:sym typeface="Quicksand"/>
              </a:rPr>
              <a:t>Timetable</a:t>
            </a:r>
            <a:endParaRPr b="1" i="1">
              <a:solidFill>
                <a:srgbClr val="1C4587"/>
              </a:solidFill>
              <a:latin typeface="Quicksand"/>
              <a:ea typeface="Quicksand"/>
              <a:cs typeface="Quicksand"/>
              <a:sym typeface="Quicksand"/>
            </a:endParaRPr>
          </a:p>
        </p:txBody>
      </p:sp>
      <p:sp>
        <p:nvSpPr>
          <p:cNvPr id="151" name="Google Shape;151;p21"/>
          <p:cNvSpPr txBox="1"/>
          <p:nvPr/>
        </p:nvSpPr>
        <p:spPr>
          <a:xfrm>
            <a:off x="207300" y="637175"/>
            <a:ext cx="69399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Quicksand"/>
                <a:ea typeface="Quicksand"/>
                <a:cs typeface="Quicksand"/>
                <a:sym typeface="Quicksand"/>
              </a:rPr>
              <a:t>Although this is our timetable, things may change. We will prepare children, where appropriate for these changes </a:t>
            </a:r>
            <a:r>
              <a:rPr lang="en" sz="1100">
                <a:latin typeface="Quicksand"/>
                <a:ea typeface="Quicksand"/>
                <a:cs typeface="Quicksand"/>
                <a:sym typeface="Quicksand"/>
              </a:rPr>
              <a:t>and</a:t>
            </a:r>
            <a:r>
              <a:rPr lang="en" sz="1100">
                <a:latin typeface="Quicksand"/>
                <a:ea typeface="Quicksand"/>
                <a:cs typeface="Quicksand"/>
                <a:sym typeface="Quicksand"/>
              </a:rPr>
              <a:t> inform you if you need to send in PE kit on an alternative day.</a:t>
            </a:r>
            <a:endParaRPr sz="1100">
              <a:latin typeface="Quicksand"/>
              <a:ea typeface="Quicksand"/>
              <a:cs typeface="Quicksand"/>
              <a:sym typeface="Quicksand"/>
            </a:endParaRPr>
          </a:p>
          <a:p>
            <a:pPr indent="0" lvl="0" marL="0" rtl="0" algn="l">
              <a:spcBef>
                <a:spcPts val="0"/>
              </a:spcBef>
              <a:spcAft>
                <a:spcPts val="0"/>
              </a:spcAft>
              <a:buNone/>
            </a:pPr>
            <a:r>
              <a:t/>
            </a:r>
            <a:endParaRPr>
              <a:latin typeface="Quicksand"/>
              <a:ea typeface="Quicksand"/>
              <a:cs typeface="Quicksand"/>
              <a:sym typeface="Quicksand"/>
            </a:endParaRPr>
          </a:p>
          <a:p>
            <a:pPr indent="0" lvl="0" marL="0" rtl="0" algn="l">
              <a:spcBef>
                <a:spcPts val="0"/>
              </a:spcBef>
              <a:spcAft>
                <a:spcPts val="0"/>
              </a:spcAft>
              <a:buNone/>
            </a:pPr>
            <a:r>
              <a:t/>
            </a:r>
            <a:endParaRPr>
              <a:latin typeface="Quicksand"/>
              <a:ea typeface="Quicksand"/>
              <a:cs typeface="Quicksand"/>
              <a:sym typeface="Quicksand"/>
            </a:endParaRPr>
          </a:p>
        </p:txBody>
      </p:sp>
      <p:sp>
        <p:nvSpPr>
          <p:cNvPr id="152" name="Google Shape;152;p21"/>
          <p:cNvSpPr txBox="1"/>
          <p:nvPr/>
        </p:nvSpPr>
        <p:spPr>
          <a:xfrm>
            <a:off x="6311275" y="1777738"/>
            <a:ext cx="2349000" cy="2578200"/>
          </a:xfrm>
          <a:prstGeom prst="rect">
            <a:avLst/>
          </a:prstGeom>
          <a:solidFill>
            <a:srgbClr val="D9EAD3"/>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latin typeface="Quicksand"/>
                <a:ea typeface="Quicksand"/>
                <a:cs typeface="Quicksand"/>
                <a:sym typeface="Quicksand"/>
              </a:rPr>
              <a:t>P.E. days:</a:t>
            </a:r>
            <a:endParaRPr b="1" sz="1200">
              <a:latin typeface="Quicksand"/>
              <a:ea typeface="Quicksand"/>
              <a:cs typeface="Quicksand"/>
              <a:sym typeface="Quicksand"/>
            </a:endParaRPr>
          </a:p>
          <a:p>
            <a:pPr indent="0" lvl="0" marL="0" rtl="0" algn="l">
              <a:lnSpc>
                <a:spcPct val="115000"/>
              </a:lnSpc>
              <a:spcBef>
                <a:spcPts val="1200"/>
              </a:spcBef>
              <a:spcAft>
                <a:spcPts val="0"/>
              </a:spcAft>
              <a:buNone/>
            </a:pPr>
            <a:r>
              <a:rPr b="1" lang="en" sz="1000">
                <a:solidFill>
                  <a:schemeClr val="dk1"/>
                </a:solidFill>
                <a:latin typeface="Quicksand"/>
                <a:ea typeface="Quicksand"/>
                <a:cs typeface="Quicksand"/>
                <a:sym typeface="Quicksand"/>
              </a:rPr>
              <a:t>PE Kit: </a:t>
            </a:r>
            <a:r>
              <a:rPr lang="en" sz="1000">
                <a:solidFill>
                  <a:schemeClr val="dk1"/>
                </a:solidFill>
                <a:latin typeface="Quicksand"/>
                <a:ea typeface="Quicksand"/>
                <a:cs typeface="Quicksand"/>
                <a:sym typeface="Quicksand"/>
              </a:rPr>
              <a:t>White T shirt, shorts/tracksuit bottoms/sweatshirt in school colours</a:t>
            </a:r>
            <a:endParaRPr sz="1000">
              <a:solidFill>
                <a:schemeClr val="dk1"/>
              </a:solidFill>
              <a:latin typeface="Quicksand"/>
              <a:ea typeface="Quicksand"/>
              <a:cs typeface="Quicksand"/>
              <a:sym typeface="Quicksand"/>
            </a:endParaRPr>
          </a:p>
          <a:p>
            <a:pPr indent="0" lvl="0" marL="0" rtl="0" algn="l">
              <a:lnSpc>
                <a:spcPct val="115000"/>
              </a:lnSpc>
              <a:spcBef>
                <a:spcPts val="1200"/>
              </a:spcBef>
              <a:spcAft>
                <a:spcPts val="0"/>
              </a:spcAft>
              <a:buNone/>
            </a:pPr>
            <a:r>
              <a:rPr lang="en" sz="1000">
                <a:solidFill>
                  <a:schemeClr val="dk1"/>
                </a:solidFill>
                <a:latin typeface="Quicksand"/>
                <a:ea typeface="Quicksand"/>
                <a:cs typeface="Quicksand"/>
                <a:sym typeface="Quicksand"/>
              </a:rPr>
              <a:t>Trainers/black plimsolls</a:t>
            </a:r>
            <a:endParaRPr sz="1000">
              <a:solidFill>
                <a:schemeClr val="dk1"/>
              </a:solidFill>
              <a:latin typeface="Quicksand"/>
              <a:ea typeface="Quicksand"/>
              <a:cs typeface="Quicksand"/>
              <a:sym typeface="Quicksand"/>
            </a:endParaRPr>
          </a:p>
          <a:p>
            <a:pPr indent="0" lvl="0" marL="0" rtl="0" algn="l">
              <a:lnSpc>
                <a:spcPct val="115000"/>
              </a:lnSpc>
              <a:spcBef>
                <a:spcPts val="1200"/>
              </a:spcBef>
              <a:spcAft>
                <a:spcPts val="1200"/>
              </a:spcAft>
              <a:buNone/>
            </a:pPr>
            <a:r>
              <a:rPr lang="en" sz="1000">
                <a:solidFill>
                  <a:schemeClr val="dk1"/>
                </a:solidFill>
                <a:latin typeface="Quicksand"/>
                <a:ea typeface="Quicksand"/>
                <a:cs typeface="Quicksand"/>
                <a:sym typeface="Quicksand"/>
              </a:rPr>
              <a:t>Swimming: swimming costume/trunks/jammers, towel, swimming hat for long hair. Please note the swimming pool do not permit goggles without a medical note</a:t>
            </a:r>
            <a:endParaRPr sz="1200"/>
          </a:p>
        </p:txBody>
      </p:sp>
      <p:pic>
        <p:nvPicPr>
          <p:cNvPr id="153" name="Google Shape;153;p21"/>
          <p:cNvPicPr preferRelativeResize="0"/>
          <p:nvPr/>
        </p:nvPicPr>
        <p:blipFill>
          <a:blip r:embed="rId4">
            <a:alphaModFix/>
          </a:blip>
          <a:stretch>
            <a:fillRect/>
          </a:stretch>
        </p:blipFill>
        <p:spPr>
          <a:xfrm>
            <a:off x="152400" y="1209375"/>
            <a:ext cx="5760851" cy="33766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E3F7"/>
        </a:solidFill>
      </p:bgPr>
    </p:bg>
    <p:spTree>
      <p:nvGrpSpPr>
        <p:cNvPr id="157" name="Shape 157"/>
        <p:cNvGrpSpPr/>
        <p:nvPr/>
      </p:nvGrpSpPr>
      <p:grpSpPr>
        <a:xfrm>
          <a:off x="0" y="0"/>
          <a:ext cx="0" cy="0"/>
          <a:chOff x="0" y="0"/>
          <a:chExt cx="0" cy="0"/>
        </a:xfrm>
      </p:grpSpPr>
      <p:sp>
        <p:nvSpPr>
          <p:cNvPr id="158" name="Google Shape;158;p22"/>
          <p:cNvSpPr/>
          <p:nvPr/>
        </p:nvSpPr>
        <p:spPr>
          <a:xfrm>
            <a:off x="0" y="5008438"/>
            <a:ext cx="9144000" cy="135000"/>
          </a:xfrm>
          <a:prstGeom prst="rect">
            <a:avLst/>
          </a:pr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2"/>
          <p:cNvSpPr/>
          <p:nvPr/>
        </p:nvSpPr>
        <p:spPr>
          <a:xfrm>
            <a:off x="0" y="4873450"/>
            <a:ext cx="9144000" cy="135000"/>
          </a:xfrm>
          <a:prstGeom prst="rect">
            <a:avLst/>
          </a:prstGeom>
          <a:solidFill>
            <a:srgbClr val="1155CC"/>
          </a:solid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22"/>
          <p:cNvSpPr/>
          <p:nvPr/>
        </p:nvSpPr>
        <p:spPr>
          <a:xfrm>
            <a:off x="0" y="4738450"/>
            <a:ext cx="9144000" cy="135000"/>
          </a:xfrm>
          <a:prstGeom prst="rect">
            <a:avLst/>
          </a:prstGeom>
          <a:solidFill>
            <a:srgbClr val="3C78D8"/>
          </a:solid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1" name="Google Shape;161;p22"/>
          <p:cNvPicPr preferRelativeResize="0"/>
          <p:nvPr/>
        </p:nvPicPr>
        <p:blipFill>
          <a:blip r:embed="rId3">
            <a:alphaModFix/>
          </a:blip>
          <a:stretch>
            <a:fillRect/>
          </a:stretch>
        </p:blipFill>
        <p:spPr>
          <a:xfrm>
            <a:off x="7460950" y="155997"/>
            <a:ext cx="1620776" cy="694774"/>
          </a:xfrm>
          <a:prstGeom prst="rect">
            <a:avLst/>
          </a:prstGeom>
          <a:noFill/>
          <a:ln>
            <a:noFill/>
          </a:ln>
        </p:spPr>
      </p:pic>
      <p:sp>
        <p:nvSpPr>
          <p:cNvPr id="162" name="Google Shape;162;p22"/>
          <p:cNvSpPr txBox="1"/>
          <p:nvPr/>
        </p:nvSpPr>
        <p:spPr>
          <a:xfrm>
            <a:off x="191925" y="36875"/>
            <a:ext cx="45678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700">
                <a:solidFill>
                  <a:srgbClr val="1C4587"/>
                </a:solidFill>
                <a:latin typeface="Quicksand"/>
                <a:ea typeface="Quicksand"/>
                <a:cs typeface="Quicksand"/>
                <a:sym typeface="Quicksand"/>
              </a:rPr>
              <a:t>Drop off and pickups</a:t>
            </a:r>
            <a:endParaRPr b="1" i="1">
              <a:solidFill>
                <a:srgbClr val="1C4587"/>
              </a:solidFill>
              <a:latin typeface="Quicksand"/>
              <a:ea typeface="Quicksand"/>
              <a:cs typeface="Quicksand"/>
              <a:sym typeface="Quicksand"/>
            </a:endParaRPr>
          </a:p>
        </p:txBody>
      </p:sp>
      <p:sp>
        <p:nvSpPr>
          <p:cNvPr id="163" name="Google Shape;163;p22"/>
          <p:cNvSpPr txBox="1"/>
          <p:nvPr/>
        </p:nvSpPr>
        <p:spPr>
          <a:xfrm>
            <a:off x="1560400" y="1729200"/>
            <a:ext cx="53592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Children are collected at the end of the day from the same place as morning drop-off, at the side of the school building/playground.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Please inform the school office by 2:30 of any changes to your pick-up routine.</a:t>
            </a:r>
            <a:endParaRPr/>
          </a:p>
        </p:txBody>
      </p:sp>
      <p:sp>
        <p:nvSpPr>
          <p:cNvPr id="164" name="Google Shape;164;p22"/>
          <p:cNvSpPr txBox="1"/>
          <p:nvPr/>
        </p:nvSpPr>
        <p:spPr>
          <a:xfrm>
            <a:off x="155650" y="3063075"/>
            <a:ext cx="87870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Quicksand"/>
                <a:ea typeface="Quicksand"/>
                <a:cs typeface="Quicksand"/>
                <a:sym typeface="Quicksand"/>
              </a:rPr>
              <a:t>Please be aware that your child will be late if they arrive after 8:45.</a:t>
            </a:r>
            <a:endParaRPr>
              <a:latin typeface="Quicksand"/>
              <a:ea typeface="Quicksand"/>
              <a:cs typeface="Quicksand"/>
              <a:sym typeface="Quicksand"/>
            </a:endParaRPr>
          </a:p>
          <a:p>
            <a:pPr indent="0" lvl="0" marL="0" rtl="0" algn="l">
              <a:spcBef>
                <a:spcPts val="0"/>
              </a:spcBef>
              <a:spcAft>
                <a:spcPts val="0"/>
              </a:spcAft>
              <a:buNone/>
            </a:pPr>
            <a:r>
              <a:t/>
            </a:r>
            <a:endParaRPr>
              <a:latin typeface="Quicksand"/>
              <a:ea typeface="Quicksand"/>
              <a:cs typeface="Quicksand"/>
              <a:sym typeface="Quicksand"/>
            </a:endParaRPr>
          </a:p>
          <a:p>
            <a:pPr indent="0" lvl="0" marL="0" rtl="0" algn="l">
              <a:spcBef>
                <a:spcPts val="0"/>
              </a:spcBef>
              <a:spcAft>
                <a:spcPts val="0"/>
              </a:spcAft>
              <a:buNone/>
            </a:pPr>
            <a:r>
              <a:t/>
            </a:r>
            <a:endParaRPr>
              <a:latin typeface="Quicksand"/>
              <a:ea typeface="Quicksand"/>
              <a:cs typeface="Quicksand"/>
              <a:sym typeface="Quicksand"/>
            </a:endParaRPr>
          </a:p>
          <a:p>
            <a:pPr indent="0" lvl="0" marL="0" rtl="0" algn="l">
              <a:spcBef>
                <a:spcPts val="0"/>
              </a:spcBef>
              <a:spcAft>
                <a:spcPts val="0"/>
              </a:spcAft>
              <a:buNone/>
            </a:pPr>
            <a:r>
              <a:rPr lang="en">
                <a:latin typeface="Quicksand"/>
                <a:ea typeface="Quicksand"/>
                <a:cs typeface="Quicksand"/>
                <a:sym typeface="Quicksand"/>
              </a:rPr>
              <a:t>Year 5- </a:t>
            </a:r>
            <a:r>
              <a:rPr lang="en">
                <a:latin typeface="Quicksand"/>
                <a:ea typeface="Quicksand"/>
                <a:cs typeface="Quicksand"/>
                <a:sym typeface="Quicksand"/>
              </a:rPr>
              <a:t>If you would like your child to walk home alone, please email </a:t>
            </a:r>
            <a:r>
              <a:rPr lang="en" sz="1200">
                <a:latin typeface="Quicksand"/>
                <a:ea typeface="Quicksand"/>
                <a:cs typeface="Quicksand"/>
                <a:sym typeface="Quicksand"/>
              </a:rPr>
              <a:t>complete the Form </a:t>
            </a:r>
            <a:r>
              <a:rPr lang="en" sz="1200" u="sng">
                <a:solidFill>
                  <a:schemeClr val="hlink"/>
                </a:solidFill>
                <a:latin typeface="Quicksand"/>
                <a:ea typeface="Quicksand"/>
                <a:cs typeface="Quicksand"/>
                <a:sym typeface="Quicksand"/>
                <a:hlinkClick r:id="rId4"/>
              </a:rPr>
              <a:t>here</a:t>
            </a:r>
            <a:r>
              <a:rPr lang="en" sz="1200" u="sng">
                <a:solidFill>
                  <a:schemeClr val="hlink"/>
                </a:solidFill>
                <a:latin typeface="Quicksand"/>
                <a:ea typeface="Quicksand"/>
                <a:cs typeface="Quicksand"/>
                <a:sym typeface="Quicksand"/>
                <a:hlinkClick r:id="rId5"/>
              </a:rPr>
              <a:t>  </a:t>
            </a:r>
            <a:endParaRPr>
              <a:latin typeface="Quicksand"/>
              <a:ea typeface="Quicksand"/>
              <a:cs typeface="Quicksand"/>
              <a:sym typeface="Quicksan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E3F7"/>
        </a:solidFill>
      </p:bgPr>
    </p:bg>
    <p:spTree>
      <p:nvGrpSpPr>
        <p:cNvPr id="168" name="Shape 168"/>
        <p:cNvGrpSpPr/>
        <p:nvPr/>
      </p:nvGrpSpPr>
      <p:grpSpPr>
        <a:xfrm>
          <a:off x="0" y="0"/>
          <a:ext cx="0" cy="0"/>
          <a:chOff x="0" y="0"/>
          <a:chExt cx="0" cy="0"/>
        </a:xfrm>
      </p:grpSpPr>
      <p:sp>
        <p:nvSpPr>
          <p:cNvPr id="169" name="Google Shape;169;p23"/>
          <p:cNvSpPr/>
          <p:nvPr/>
        </p:nvSpPr>
        <p:spPr>
          <a:xfrm>
            <a:off x="0" y="5008438"/>
            <a:ext cx="9144000" cy="135000"/>
          </a:xfrm>
          <a:prstGeom prst="rect">
            <a:avLst/>
          </a:pr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3"/>
          <p:cNvSpPr/>
          <p:nvPr/>
        </p:nvSpPr>
        <p:spPr>
          <a:xfrm>
            <a:off x="0" y="4873450"/>
            <a:ext cx="9144000" cy="135000"/>
          </a:xfrm>
          <a:prstGeom prst="rect">
            <a:avLst/>
          </a:prstGeom>
          <a:solidFill>
            <a:srgbClr val="1155CC"/>
          </a:solid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3"/>
          <p:cNvSpPr/>
          <p:nvPr/>
        </p:nvSpPr>
        <p:spPr>
          <a:xfrm>
            <a:off x="0" y="4738450"/>
            <a:ext cx="9144000" cy="135000"/>
          </a:xfrm>
          <a:prstGeom prst="rect">
            <a:avLst/>
          </a:prstGeom>
          <a:solidFill>
            <a:srgbClr val="3C78D8"/>
          </a:solid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2" name="Google Shape;172;p23"/>
          <p:cNvPicPr preferRelativeResize="0"/>
          <p:nvPr/>
        </p:nvPicPr>
        <p:blipFill>
          <a:blip r:embed="rId3">
            <a:alphaModFix/>
          </a:blip>
          <a:stretch>
            <a:fillRect/>
          </a:stretch>
        </p:blipFill>
        <p:spPr>
          <a:xfrm>
            <a:off x="3865650" y="4204897"/>
            <a:ext cx="1620776" cy="694774"/>
          </a:xfrm>
          <a:prstGeom prst="rect">
            <a:avLst/>
          </a:prstGeom>
          <a:noFill/>
          <a:ln>
            <a:noFill/>
          </a:ln>
        </p:spPr>
      </p:pic>
      <p:sp>
        <p:nvSpPr>
          <p:cNvPr id="173" name="Google Shape;173;p23"/>
          <p:cNvSpPr txBox="1"/>
          <p:nvPr/>
        </p:nvSpPr>
        <p:spPr>
          <a:xfrm>
            <a:off x="168900" y="69125"/>
            <a:ext cx="21804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700">
                <a:solidFill>
                  <a:srgbClr val="1C4587"/>
                </a:solidFill>
                <a:latin typeface="Quicksand"/>
                <a:ea typeface="Quicksand"/>
                <a:cs typeface="Quicksand"/>
                <a:sym typeface="Quicksand"/>
              </a:rPr>
              <a:t>Uniform</a:t>
            </a:r>
            <a:endParaRPr b="1" i="1">
              <a:solidFill>
                <a:srgbClr val="1C4587"/>
              </a:solidFill>
              <a:latin typeface="Quicksand"/>
              <a:ea typeface="Quicksand"/>
              <a:cs typeface="Quicksand"/>
              <a:sym typeface="Quicksand"/>
            </a:endParaRPr>
          </a:p>
        </p:txBody>
      </p:sp>
      <p:sp>
        <p:nvSpPr>
          <p:cNvPr id="174" name="Google Shape;174;p23"/>
          <p:cNvSpPr txBox="1"/>
          <p:nvPr/>
        </p:nvSpPr>
        <p:spPr>
          <a:xfrm>
            <a:off x="207275" y="591100"/>
            <a:ext cx="50532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1"/>
                </a:solidFill>
                <a:latin typeface="Quicksand"/>
                <a:ea typeface="Quicksand"/>
                <a:cs typeface="Quicksand"/>
                <a:sym typeface="Quicksand"/>
              </a:rPr>
              <a:t>It is our school policy that all children wear school uniform when attending school. School uniform is part of the school ethos and in sending their child to James Wolfe Primary School, parents agree to support our policy.</a:t>
            </a:r>
            <a:endParaRPr sz="1000">
              <a:latin typeface="Quicksand"/>
              <a:ea typeface="Quicksand"/>
              <a:cs typeface="Quicksand"/>
              <a:sym typeface="Quicksand"/>
            </a:endParaRPr>
          </a:p>
          <a:p>
            <a:pPr indent="0" lvl="0" marL="0" rtl="0" algn="l">
              <a:spcBef>
                <a:spcPts val="0"/>
              </a:spcBef>
              <a:spcAft>
                <a:spcPts val="0"/>
              </a:spcAft>
              <a:buNone/>
            </a:pPr>
            <a:r>
              <a:t/>
            </a:r>
            <a:endParaRPr sz="1000">
              <a:latin typeface="Quicksand"/>
              <a:ea typeface="Quicksand"/>
              <a:cs typeface="Quicksand"/>
              <a:sym typeface="Quicksand"/>
            </a:endParaRPr>
          </a:p>
          <a:p>
            <a:pPr indent="0" lvl="0" marL="0" rtl="0" algn="l">
              <a:spcBef>
                <a:spcPts val="0"/>
              </a:spcBef>
              <a:spcAft>
                <a:spcPts val="0"/>
              </a:spcAft>
              <a:buNone/>
            </a:pPr>
            <a:r>
              <a:t/>
            </a:r>
            <a:endParaRPr sz="1000">
              <a:latin typeface="Quicksand"/>
              <a:ea typeface="Quicksand"/>
              <a:cs typeface="Quicksand"/>
              <a:sym typeface="Quicksand"/>
            </a:endParaRPr>
          </a:p>
        </p:txBody>
      </p:sp>
      <p:sp>
        <p:nvSpPr>
          <p:cNvPr id="175" name="Google Shape;175;p23"/>
          <p:cNvSpPr txBox="1"/>
          <p:nvPr/>
        </p:nvSpPr>
        <p:spPr>
          <a:xfrm>
            <a:off x="293525" y="1226325"/>
            <a:ext cx="4289700" cy="3072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b="1" lang="en" sz="1200">
                <a:solidFill>
                  <a:schemeClr val="dk1"/>
                </a:solidFill>
                <a:latin typeface="Quicksand"/>
                <a:ea typeface="Quicksand"/>
                <a:cs typeface="Quicksand"/>
                <a:sym typeface="Quicksand"/>
              </a:rPr>
              <a:t>Our uniform consists of:</a:t>
            </a:r>
            <a:endParaRPr b="1" sz="1200">
              <a:solidFill>
                <a:schemeClr val="dk1"/>
              </a:solidFill>
              <a:latin typeface="Quicksand"/>
              <a:ea typeface="Quicksand"/>
              <a:cs typeface="Quicksand"/>
              <a:sym typeface="Quicksand"/>
            </a:endParaRPr>
          </a:p>
          <a:p>
            <a:pPr indent="-304800" lvl="0" marL="457200" rtl="0" algn="l">
              <a:lnSpc>
                <a:spcPct val="115000"/>
              </a:lnSpc>
              <a:spcBef>
                <a:spcPts val="1200"/>
              </a:spcBef>
              <a:spcAft>
                <a:spcPts val="0"/>
              </a:spcAft>
              <a:buClr>
                <a:schemeClr val="dk1"/>
              </a:buClr>
              <a:buSzPts val="1200"/>
              <a:buFont typeface="Quicksand"/>
              <a:buChar char="●"/>
            </a:pPr>
            <a:r>
              <a:rPr lang="en" sz="1200">
                <a:solidFill>
                  <a:schemeClr val="dk1"/>
                </a:solidFill>
                <a:latin typeface="Quicksand"/>
                <a:ea typeface="Quicksand"/>
                <a:cs typeface="Quicksand"/>
                <a:sym typeface="Quicksand"/>
              </a:rPr>
              <a:t>White polo shirt</a:t>
            </a:r>
            <a:endParaRPr sz="1200">
              <a:solidFill>
                <a:schemeClr val="dk1"/>
              </a:solidFill>
              <a:latin typeface="Quicksand"/>
              <a:ea typeface="Quicksand"/>
              <a:cs typeface="Quicksand"/>
              <a:sym typeface="Quicksand"/>
            </a:endParaRPr>
          </a:p>
          <a:p>
            <a:pPr indent="-304800" lvl="0" marL="457200" rtl="0" algn="l">
              <a:lnSpc>
                <a:spcPct val="115000"/>
              </a:lnSpc>
              <a:spcBef>
                <a:spcPts val="0"/>
              </a:spcBef>
              <a:spcAft>
                <a:spcPts val="0"/>
              </a:spcAft>
              <a:buClr>
                <a:schemeClr val="dk1"/>
              </a:buClr>
              <a:buSzPts val="1200"/>
              <a:buFont typeface="Quicksand"/>
              <a:buChar char="●"/>
            </a:pPr>
            <a:r>
              <a:rPr lang="en" sz="1200">
                <a:solidFill>
                  <a:schemeClr val="dk1"/>
                </a:solidFill>
                <a:latin typeface="Quicksand"/>
                <a:ea typeface="Quicksand"/>
                <a:cs typeface="Quicksand"/>
                <a:sym typeface="Quicksand"/>
              </a:rPr>
              <a:t>Navy blue sweater or cardigan (we promote the wearing of jumpers/polo shirts with logos but plain versions in the school colours are acceptable)</a:t>
            </a:r>
            <a:endParaRPr sz="1200">
              <a:solidFill>
                <a:schemeClr val="dk1"/>
              </a:solidFill>
              <a:latin typeface="Quicksand"/>
              <a:ea typeface="Quicksand"/>
              <a:cs typeface="Quicksand"/>
              <a:sym typeface="Quicksand"/>
            </a:endParaRPr>
          </a:p>
          <a:p>
            <a:pPr indent="-304800" lvl="0" marL="457200" rtl="0" algn="l">
              <a:lnSpc>
                <a:spcPct val="115000"/>
              </a:lnSpc>
              <a:spcBef>
                <a:spcPts val="0"/>
              </a:spcBef>
              <a:spcAft>
                <a:spcPts val="0"/>
              </a:spcAft>
              <a:buClr>
                <a:schemeClr val="dk1"/>
              </a:buClr>
              <a:buSzPts val="1200"/>
              <a:buFont typeface="Quicksand"/>
              <a:buChar char="●"/>
            </a:pPr>
            <a:r>
              <a:rPr lang="en" sz="1200">
                <a:solidFill>
                  <a:schemeClr val="dk1"/>
                </a:solidFill>
                <a:latin typeface="Quicksand"/>
                <a:ea typeface="Quicksand"/>
                <a:cs typeface="Quicksand"/>
                <a:sym typeface="Quicksand"/>
              </a:rPr>
              <a:t>Black or grey trousers, shorts or skirts</a:t>
            </a:r>
            <a:endParaRPr sz="1200">
              <a:solidFill>
                <a:schemeClr val="dk1"/>
              </a:solidFill>
              <a:latin typeface="Quicksand"/>
              <a:ea typeface="Quicksand"/>
              <a:cs typeface="Quicksand"/>
              <a:sym typeface="Quicksand"/>
            </a:endParaRPr>
          </a:p>
          <a:p>
            <a:pPr indent="-304800" lvl="0" marL="457200" rtl="0" algn="l">
              <a:lnSpc>
                <a:spcPct val="115000"/>
              </a:lnSpc>
              <a:spcBef>
                <a:spcPts val="0"/>
              </a:spcBef>
              <a:spcAft>
                <a:spcPts val="0"/>
              </a:spcAft>
              <a:buClr>
                <a:schemeClr val="dk1"/>
              </a:buClr>
              <a:buSzPts val="1200"/>
              <a:buFont typeface="Quicksand"/>
              <a:buChar char="●"/>
            </a:pPr>
            <a:r>
              <a:rPr lang="en" sz="1200">
                <a:solidFill>
                  <a:schemeClr val="dk1"/>
                </a:solidFill>
                <a:latin typeface="Quicksand"/>
                <a:ea typeface="Quicksand"/>
                <a:cs typeface="Quicksand"/>
                <a:sym typeface="Quicksand"/>
              </a:rPr>
              <a:t>Blue checked dress</a:t>
            </a:r>
            <a:endParaRPr sz="1200">
              <a:solidFill>
                <a:schemeClr val="dk1"/>
              </a:solidFill>
              <a:latin typeface="Quicksand"/>
              <a:ea typeface="Quicksand"/>
              <a:cs typeface="Quicksand"/>
              <a:sym typeface="Quicksand"/>
            </a:endParaRPr>
          </a:p>
          <a:p>
            <a:pPr indent="-304800" lvl="0" marL="457200" rtl="0" algn="l">
              <a:lnSpc>
                <a:spcPct val="115000"/>
              </a:lnSpc>
              <a:spcBef>
                <a:spcPts val="0"/>
              </a:spcBef>
              <a:spcAft>
                <a:spcPts val="0"/>
              </a:spcAft>
              <a:buClr>
                <a:schemeClr val="dk1"/>
              </a:buClr>
              <a:buSzPts val="1200"/>
              <a:buFont typeface="Quicksand"/>
              <a:buChar char="●"/>
            </a:pPr>
            <a:r>
              <a:rPr lang="en" sz="1200">
                <a:solidFill>
                  <a:schemeClr val="dk1"/>
                </a:solidFill>
                <a:latin typeface="Quicksand"/>
                <a:ea typeface="Quicksand"/>
                <a:cs typeface="Quicksand"/>
                <a:sym typeface="Quicksand"/>
              </a:rPr>
              <a:t>Plain socks or tights in school colours (white, black, navy blue or grey)</a:t>
            </a:r>
            <a:endParaRPr sz="1200">
              <a:solidFill>
                <a:schemeClr val="dk1"/>
              </a:solidFill>
              <a:latin typeface="Quicksand"/>
              <a:ea typeface="Quicksand"/>
              <a:cs typeface="Quicksand"/>
              <a:sym typeface="Quicksand"/>
            </a:endParaRPr>
          </a:p>
          <a:p>
            <a:pPr indent="-304800" lvl="0" marL="457200" rtl="0" algn="l">
              <a:lnSpc>
                <a:spcPct val="115000"/>
              </a:lnSpc>
              <a:spcBef>
                <a:spcPts val="0"/>
              </a:spcBef>
              <a:spcAft>
                <a:spcPts val="0"/>
              </a:spcAft>
              <a:buClr>
                <a:schemeClr val="dk1"/>
              </a:buClr>
              <a:buSzPts val="1200"/>
              <a:buFont typeface="Quicksand"/>
              <a:buChar char="●"/>
            </a:pPr>
            <a:r>
              <a:rPr lang="en" sz="1200">
                <a:solidFill>
                  <a:schemeClr val="dk1"/>
                </a:solidFill>
                <a:latin typeface="Quicksand"/>
                <a:ea typeface="Quicksand"/>
                <a:cs typeface="Quicksand"/>
                <a:sym typeface="Quicksand"/>
              </a:rPr>
              <a:t>Plain headscarves </a:t>
            </a:r>
            <a:endParaRPr sz="1200">
              <a:solidFill>
                <a:schemeClr val="dk1"/>
              </a:solidFill>
              <a:latin typeface="Quicksand"/>
              <a:ea typeface="Quicksand"/>
              <a:cs typeface="Quicksand"/>
              <a:sym typeface="Quicksand"/>
            </a:endParaRPr>
          </a:p>
          <a:p>
            <a:pPr indent="-304800" lvl="0" marL="457200" rtl="0" algn="l">
              <a:lnSpc>
                <a:spcPct val="115000"/>
              </a:lnSpc>
              <a:spcBef>
                <a:spcPts val="0"/>
              </a:spcBef>
              <a:spcAft>
                <a:spcPts val="0"/>
              </a:spcAft>
              <a:buClr>
                <a:schemeClr val="dk1"/>
              </a:buClr>
              <a:buSzPts val="1200"/>
              <a:buFont typeface="Quicksand"/>
              <a:buChar char="●"/>
            </a:pPr>
            <a:r>
              <a:rPr lang="en" sz="1200">
                <a:solidFill>
                  <a:schemeClr val="dk1"/>
                </a:solidFill>
                <a:latin typeface="Quicksand"/>
                <a:ea typeface="Quicksand"/>
                <a:cs typeface="Quicksand"/>
                <a:sym typeface="Quicksand"/>
              </a:rPr>
              <a:t>Plain and discreet headbands and hair ties </a:t>
            </a:r>
            <a:endParaRPr sz="1200">
              <a:solidFill>
                <a:schemeClr val="dk1"/>
              </a:solidFill>
              <a:latin typeface="Quicksand"/>
              <a:ea typeface="Quicksand"/>
              <a:cs typeface="Quicksand"/>
              <a:sym typeface="Quicksand"/>
            </a:endParaRPr>
          </a:p>
          <a:p>
            <a:pPr indent="-304800" lvl="0" marL="457200" rtl="0" algn="l">
              <a:lnSpc>
                <a:spcPct val="115000"/>
              </a:lnSpc>
              <a:spcBef>
                <a:spcPts val="0"/>
              </a:spcBef>
              <a:spcAft>
                <a:spcPts val="0"/>
              </a:spcAft>
              <a:buClr>
                <a:schemeClr val="dk1"/>
              </a:buClr>
              <a:buSzPts val="1200"/>
              <a:buFont typeface="Quicksand"/>
              <a:buChar char="●"/>
            </a:pPr>
            <a:r>
              <a:rPr lang="en" sz="1200">
                <a:solidFill>
                  <a:schemeClr val="dk1"/>
                </a:solidFill>
                <a:latin typeface="Quicksand"/>
                <a:ea typeface="Quicksand"/>
                <a:cs typeface="Quicksand"/>
                <a:sym typeface="Quicksand"/>
              </a:rPr>
              <a:t>A peaked cap for summer protection (sunglasses are not permitted)</a:t>
            </a:r>
            <a:endParaRPr sz="1200">
              <a:solidFill>
                <a:schemeClr val="dk1"/>
              </a:solidFill>
              <a:latin typeface="Quicksand"/>
              <a:ea typeface="Quicksand"/>
              <a:cs typeface="Quicksand"/>
              <a:sym typeface="Quicksand"/>
            </a:endParaRPr>
          </a:p>
        </p:txBody>
      </p:sp>
      <p:sp>
        <p:nvSpPr>
          <p:cNvPr id="176" name="Google Shape;176;p23"/>
          <p:cNvSpPr txBox="1"/>
          <p:nvPr/>
        </p:nvSpPr>
        <p:spPr>
          <a:xfrm>
            <a:off x="5219000" y="104900"/>
            <a:ext cx="3760200" cy="1731600"/>
          </a:xfrm>
          <a:prstGeom prst="rect">
            <a:avLst/>
          </a:prstGeom>
          <a:solidFill>
            <a:srgbClr val="D9EAD3"/>
          </a:solid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b="1" lang="en" sz="1000">
                <a:solidFill>
                  <a:schemeClr val="dk1"/>
                </a:solidFill>
                <a:latin typeface="Quicksand"/>
                <a:ea typeface="Quicksand"/>
                <a:cs typeface="Quicksand"/>
                <a:sym typeface="Quicksand"/>
              </a:rPr>
              <a:t>Footwear:</a:t>
            </a:r>
            <a:r>
              <a:rPr lang="en" sz="1000">
                <a:solidFill>
                  <a:schemeClr val="dk1"/>
                </a:solidFill>
                <a:latin typeface="Quicksand"/>
                <a:ea typeface="Quicksand"/>
                <a:cs typeface="Quicksand"/>
                <a:sym typeface="Quicksand"/>
              </a:rPr>
              <a:t>Black flat sensible, safe shoes or ankle high boots with good grip on the sole. Alternatively, smart, black trainers with no white or coloured flashes or patterns. Bright coloured laces are not permitted</a:t>
            </a:r>
            <a:endParaRPr sz="1000">
              <a:solidFill>
                <a:schemeClr val="dk1"/>
              </a:solidFill>
              <a:latin typeface="Quicksand"/>
              <a:ea typeface="Quicksand"/>
              <a:cs typeface="Quicksand"/>
              <a:sym typeface="Quicksand"/>
            </a:endParaRPr>
          </a:p>
          <a:p>
            <a:pPr indent="0" lvl="0" marL="0" rtl="0" algn="l">
              <a:lnSpc>
                <a:spcPct val="115000"/>
              </a:lnSpc>
              <a:spcBef>
                <a:spcPts val="1200"/>
              </a:spcBef>
              <a:spcAft>
                <a:spcPts val="1200"/>
              </a:spcAft>
              <a:buNone/>
            </a:pPr>
            <a:r>
              <a:rPr lang="en" sz="1000">
                <a:solidFill>
                  <a:schemeClr val="dk1"/>
                </a:solidFill>
                <a:latin typeface="Quicksand"/>
                <a:ea typeface="Quicksand"/>
                <a:cs typeface="Quicksand"/>
                <a:sym typeface="Quicksand"/>
              </a:rPr>
              <a:t>High heels, flip flops, open-toed sandals, steel toed shoes/boots and greater than ankle high boots are unsafe &amp; not appropriate for school.  Pupils may wear boots to/from school but will need to bring a pair of shoes to change into</a:t>
            </a:r>
            <a:endParaRPr sz="1000">
              <a:solidFill>
                <a:schemeClr val="dk1"/>
              </a:solidFill>
              <a:latin typeface="Quicksand"/>
              <a:ea typeface="Quicksand"/>
              <a:cs typeface="Quicksand"/>
              <a:sym typeface="Quicksand"/>
            </a:endParaRPr>
          </a:p>
        </p:txBody>
      </p:sp>
      <p:sp>
        <p:nvSpPr>
          <p:cNvPr id="177" name="Google Shape;177;p23"/>
          <p:cNvSpPr txBox="1"/>
          <p:nvPr/>
        </p:nvSpPr>
        <p:spPr>
          <a:xfrm>
            <a:off x="5185800" y="1894438"/>
            <a:ext cx="3760200" cy="1908600"/>
          </a:xfrm>
          <a:prstGeom prst="rect">
            <a:avLst/>
          </a:prstGeom>
          <a:solidFill>
            <a:srgbClr val="D9D2E9"/>
          </a:solid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b="1" lang="en" sz="1000">
                <a:solidFill>
                  <a:schemeClr val="dk1"/>
                </a:solidFill>
                <a:latin typeface="Quicksand"/>
                <a:ea typeface="Quicksand"/>
                <a:cs typeface="Quicksand"/>
                <a:sym typeface="Quicksand"/>
              </a:rPr>
              <a:t>Jewellery: </a:t>
            </a:r>
            <a:r>
              <a:rPr lang="en" sz="1000">
                <a:solidFill>
                  <a:schemeClr val="dk1"/>
                </a:solidFill>
                <a:latin typeface="Quicksand"/>
                <a:ea typeface="Quicksand"/>
                <a:cs typeface="Quicksand"/>
                <a:sym typeface="Quicksand"/>
              </a:rPr>
              <a:t>It is encouraged that pupils do not wear jewellery to school, especially as individuals become very upset if a treasured piece of jewellery goes missing or is damaged. The only acceptable items of jewellery permitted are small studs for pierced ears and sensible watches. Please note that the school will be unable to take any responsibility for any jewellery/watches lost or damaged.</a:t>
            </a:r>
            <a:endParaRPr sz="1000">
              <a:solidFill>
                <a:schemeClr val="dk1"/>
              </a:solidFill>
              <a:latin typeface="Quicksand"/>
              <a:ea typeface="Quicksand"/>
              <a:cs typeface="Quicksand"/>
              <a:sym typeface="Quicksand"/>
            </a:endParaRPr>
          </a:p>
          <a:p>
            <a:pPr indent="0" lvl="0" marL="0" rtl="0" algn="l">
              <a:lnSpc>
                <a:spcPct val="115000"/>
              </a:lnSpc>
              <a:spcBef>
                <a:spcPts val="1200"/>
              </a:spcBef>
              <a:spcAft>
                <a:spcPts val="1200"/>
              </a:spcAft>
              <a:buNone/>
            </a:pPr>
            <a:r>
              <a:rPr lang="en" sz="1000">
                <a:solidFill>
                  <a:schemeClr val="dk1"/>
                </a:solidFill>
                <a:latin typeface="Quicksand"/>
                <a:ea typeface="Quicksand"/>
                <a:cs typeface="Quicksand"/>
                <a:sym typeface="Quicksand"/>
              </a:rPr>
              <a:t>Make up: </a:t>
            </a:r>
            <a:r>
              <a:rPr lang="en" sz="1000">
                <a:solidFill>
                  <a:schemeClr val="dk1"/>
                </a:solidFill>
                <a:latin typeface="Quicksand"/>
                <a:ea typeface="Quicksand"/>
                <a:cs typeface="Quicksand"/>
                <a:sym typeface="Quicksand"/>
              </a:rPr>
              <a:t>No make-up is to be worn to school (this includes nail polish)</a:t>
            </a:r>
            <a:endParaRPr sz="1000">
              <a:solidFill>
                <a:schemeClr val="dk1"/>
              </a:solidFill>
              <a:latin typeface="Quicksand"/>
              <a:ea typeface="Quicksand"/>
              <a:cs typeface="Quicksand"/>
              <a:sym typeface="Quicksand"/>
            </a:endParaRPr>
          </a:p>
        </p:txBody>
      </p:sp>
      <p:sp>
        <p:nvSpPr>
          <p:cNvPr id="178" name="Google Shape;178;p23"/>
          <p:cNvSpPr txBox="1"/>
          <p:nvPr/>
        </p:nvSpPr>
        <p:spPr>
          <a:xfrm>
            <a:off x="5767300" y="3870538"/>
            <a:ext cx="3284100" cy="800400"/>
          </a:xfrm>
          <a:prstGeom prst="rect">
            <a:avLst/>
          </a:prstGeom>
          <a:solidFill>
            <a:srgbClr val="EAD1DC"/>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solidFill>
                  <a:schemeClr val="dk1"/>
                </a:solidFill>
                <a:latin typeface="Quicksand"/>
                <a:ea typeface="Quicksand"/>
                <a:cs typeface="Quicksand"/>
                <a:sym typeface="Quicksand"/>
              </a:rPr>
              <a:t>Please label all school clothes with your child’s name.</a:t>
            </a:r>
            <a:r>
              <a:rPr lang="en" sz="1000">
                <a:solidFill>
                  <a:schemeClr val="dk1"/>
                </a:solidFill>
                <a:latin typeface="Quicksand"/>
                <a:ea typeface="Quicksand"/>
                <a:cs typeface="Quicksand"/>
                <a:sym typeface="Quicksand"/>
              </a:rPr>
              <a:t> We do our best to re-unite children with clothes they leave lying around the playground and building. </a:t>
            </a:r>
            <a:endParaRPr sz="1000">
              <a:latin typeface="Quicksand"/>
              <a:ea typeface="Quicksand"/>
              <a:cs typeface="Quicksand"/>
              <a:sym typeface="Quicksand"/>
            </a:endParaRPr>
          </a:p>
        </p:txBody>
      </p:sp>
      <p:sp>
        <p:nvSpPr>
          <p:cNvPr id="179" name="Google Shape;179;p23"/>
          <p:cNvSpPr txBox="1"/>
          <p:nvPr/>
        </p:nvSpPr>
        <p:spPr>
          <a:xfrm>
            <a:off x="67125" y="4166300"/>
            <a:ext cx="3760200" cy="57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t>Where PE is first session in the morning (Friday for 5 Jupiter/ Neptune) children may come to school in PE kit but must have uniform to change into at the end of their PE session. 5 Mars and Earth may go home in PE kit on Friday.</a:t>
            </a:r>
            <a:endParaRPr sz="8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