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9" r:id="rId2"/>
    <p:sldId id="256" r:id="rId3"/>
    <p:sldId id="258" r:id="rId4"/>
    <p:sldId id="260" r:id="rId5"/>
    <p:sldId id="261" r:id="rId6"/>
    <p:sldId id="262" r:id="rId7"/>
    <p:sldId id="257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1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148D65-026D-4EB0-88DC-C2316BD0B14B}" type="datetimeFigureOut">
              <a:rPr lang="en-GB" smtClean="0"/>
              <a:t>09/05/2018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A38E8A-D991-47C3-831A-740B154D82E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1780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B0ACD-088A-4C6E-A8B8-71FF8D0F2A34}" type="datetimeFigureOut">
              <a:rPr lang="en-GB" smtClean="0"/>
              <a:t>09/05/2018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724DF-55FB-43D1-9AF8-CD97A8259AA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1740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B0ACD-088A-4C6E-A8B8-71FF8D0F2A34}" type="datetimeFigureOut">
              <a:rPr lang="en-GB" smtClean="0"/>
              <a:t>09/05/2018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724DF-55FB-43D1-9AF8-CD97A8259AA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9001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B0ACD-088A-4C6E-A8B8-71FF8D0F2A34}" type="datetimeFigureOut">
              <a:rPr lang="en-GB" smtClean="0"/>
              <a:t>09/05/2018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724DF-55FB-43D1-9AF8-CD97A8259AA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7420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B0ACD-088A-4C6E-A8B8-71FF8D0F2A34}" type="datetimeFigureOut">
              <a:rPr lang="en-GB" smtClean="0"/>
              <a:t>09/05/2018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724DF-55FB-43D1-9AF8-CD97A8259AA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1279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B0ACD-088A-4C6E-A8B8-71FF8D0F2A34}" type="datetimeFigureOut">
              <a:rPr lang="en-GB" smtClean="0"/>
              <a:t>09/05/2018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724DF-55FB-43D1-9AF8-CD97A8259AA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0848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B0ACD-088A-4C6E-A8B8-71FF8D0F2A34}" type="datetimeFigureOut">
              <a:rPr lang="en-GB" smtClean="0"/>
              <a:t>09/05/2018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724DF-55FB-43D1-9AF8-CD97A8259AA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8019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B0ACD-088A-4C6E-A8B8-71FF8D0F2A34}" type="datetimeFigureOut">
              <a:rPr lang="en-GB" smtClean="0"/>
              <a:t>09/05/2018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724DF-55FB-43D1-9AF8-CD97A8259AA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3572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B0ACD-088A-4C6E-A8B8-71FF8D0F2A34}" type="datetimeFigureOut">
              <a:rPr lang="en-GB" smtClean="0"/>
              <a:t>09/05/2018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724DF-55FB-43D1-9AF8-CD97A8259AA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7406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B0ACD-088A-4C6E-A8B8-71FF8D0F2A34}" type="datetimeFigureOut">
              <a:rPr lang="en-GB" smtClean="0"/>
              <a:t>09/05/2018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724DF-55FB-43D1-9AF8-CD97A8259AA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3801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B0ACD-088A-4C6E-A8B8-71FF8D0F2A34}" type="datetimeFigureOut">
              <a:rPr lang="en-GB" smtClean="0"/>
              <a:t>09/05/2018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724DF-55FB-43D1-9AF8-CD97A8259AA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286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B0ACD-088A-4C6E-A8B8-71FF8D0F2A34}" type="datetimeFigureOut">
              <a:rPr lang="en-GB" smtClean="0"/>
              <a:t>09/05/2018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724DF-55FB-43D1-9AF8-CD97A8259AA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158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B0ACD-088A-4C6E-A8B8-71FF8D0F2A34}" type="datetimeFigureOut">
              <a:rPr lang="en-GB" smtClean="0"/>
              <a:t>09/05/2018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B724DF-55FB-43D1-9AF8-CD97A8259AA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1812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emf"/><Relationship Id="rId4" Type="http://schemas.openxmlformats.org/officeDocument/2006/relationships/image" Target="../media/image3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emf"/><Relationship Id="rId4" Type="http://schemas.openxmlformats.org/officeDocument/2006/relationships/image" Target="../media/image4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emf"/><Relationship Id="rId4" Type="http://schemas.openxmlformats.org/officeDocument/2006/relationships/image" Target="../media/image4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emf"/><Relationship Id="rId4" Type="http://schemas.openxmlformats.org/officeDocument/2006/relationships/image" Target="../media/image4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jpeg"/><Relationship Id="rId4" Type="http://schemas.openxmlformats.org/officeDocument/2006/relationships/image" Target="../media/image5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jpeg"/><Relationship Id="rId4" Type="http://schemas.openxmlformats.org/officeDocument/2006/relationships/image" Target="../media/image5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emf"/><Relationship Id="rId4" Type="http://schemas.openxmlformats.org/officeDocument/2006/relationships/image" Target="../media/image60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5.jpeg"/><Relationship Id="rId4" Type="http://schemas.openxmlformats.org/officeDocument/2006/relationships/image" Target="../media/image64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emf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7904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522514" y="822960"/>
            <a:ext cx="1081604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CW Cursive Writing 1" panose="03050602040000000000" pitchFamily="66" charset="0"/>
              </a:rPr>
              <a:t>L: We are learning the signs of the countries of the world. Have you been on a aeroplane on holiday and where did you go?  </a:t>
            </a:r>
            <a:endParaRPr lang="en-GB" sz="2800" dirty="0">
              <a:latin typeface="CCW Cursive Writing 1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43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7904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923627" y="636891"/>
            <a:ext cx="4484535" cy="3307743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6757658" y="636891"/>
            <a:ext cx="4484535" cy="3307743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4" descr="Related imag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401" y="980973"/>
            <a:ext cx="4000141" cy="25096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Related imag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854" y="1035935"/>
            <a:ext cx="4000142" cy="250965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7081427" y="4468635"/>
            <a:ext cx="3259195" cy="948267"/>
          </a:xfrm>
          <a:prstGeom prst="rect">
            <a:avLst/>
          </a:prstGeom>
          <a:solidFill>
            <a:schemeClr val="bg2">
              <a:lumMod val="9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1332089" y="4468635"/>
            <a:ext cx="3138312" cy="948267"/>
          </a:xfrm>
          <a:prstGeom prst="rect">
            <a:avLst/>
          </a:prstGeom>
          <a:solidFill>
            <a:schemeClr val="bg2">
              <a:lumMod val="9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1653182" y="4721192"/>
            <a:ext cx="30254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CCW Cursive Writing 1" panose="03050602040000000000" pitchFamily="66" charset="0"/>
              </a:rPr>
              <a:t>Poland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7371644" y="4639733"/>
            <a:ext cx="2810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CCW Cursive Writing 1" panose="03050602040000000000" pitchFamily="66" charset="0"/>
              </a:rPr>
              <a:t>Norway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661" y="3618131"/>
            <a:ext cx="1823190" cy="205235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0521" y="3689732"/>
            <a:ext cx="1691579" cy="190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13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7904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923627" y="636891"/>
            <a:ext cx="4484535" cy="3307743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6721949" y="677102"/>
            <a:ext cx="4484535" cy="3307743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4" descr="Related imag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401" y="980973"/>
            <a:ext cx="4000141" cy="253029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Related imag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693" y="1025615"/>
            <a:ext cx="4205045" cy="253029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928756" y="4419254"/>
            <a:ext cx="3722266" cy="948267"/>
          </a:xfrm>
          <a:prstGeom prst="rect">
            <a:avLst/>
          </a:prstGeom>
          <a:solidFill>
            <a:schemeClr val="bg2">
              <a:lumMod val="9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6721949" y="4373410"/>
            <a:ext cx="3852691" cy="948267"/>
          </a:xfrm>
          <a:prstGeom prst="rect">
            <a:avLst/>
          </a:prstGeom>
          <a:solidFill>
            <a:schemeClr val="bg2">
              <a:lumMod val="9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1188401" y="4570223"/>
            <a:ext cx="3462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CCW Cursive Writing 1" panose="03050602040000000000" pitchFamily="66" charset="0"/>
              </a:rPr>
              <a:t>Portugal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967" y="3519971"/>
            <a:ext cx="1685622" cy="188671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0931" y="3672583"/>
            <a:ext cx="1749826" cy="197872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721949" y="4570223"/>
            <a:ext cx="42156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CW Cursive Writing 1" panose="03050602040000000000" pitchFamily="66" charset="0"/>
              </a:rPr>
              <a:t>Switzerland </a:t>
            </a:r>
            <a:endParaRPr lang="en-GB" sz="3200" dirty="0">
              <a:latin typeface="CCW Cursive Writing 1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94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553155" y="0"/>
            <a:ext cx="12192000" cy="67904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923627" y="636891"/>
            <a:ext cx="4484535" cy="3307743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6354117" y="636891"/>
            <a:ext cx="4484535" cy="3307743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4" descr="Image result for art clip flag of swed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401" y="980973"/>
            <a:ext cx="4000141" cy="253029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Related imag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313" y="1056968"/>
            <a:ext cx="4000141" cy="253029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6508304" y="4419256"/>
            <a:ext cx="3255765" cy="948267"/>
          </a:xfrm>
          <a:prstGeom prst="rect">
            <a:avLst/>
          </a:prstGeom>
          <a:solidFill>
            <a:schemeClr val="bg2">
              <a:lumMod val="9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923627" y="4419256"/>
            <a:ext cx="3213360" cy="948267"/>
          </a:xfrm>
          <a:prstGeom prst="rect">
            <a:avLst/>
          </a:prstGeom>
          <a:solidFill>
            <a:schemeClr val="bg2">
              <a:lumMod val="9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1173178" y="4581525"/>
            <a:ext cx="31834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CCW Cursive Writing 1" panose="03050602040000000000" pitchFamily="66" charset="0"/>
              </a:rPr>
              <a:t>Sweden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6626769" y="4570223"/>
            <a:ext cx="3138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CCW Cursive Writing 1" panose="03050602040000000000" pitchFamily="66" charset="0"/>
              </a:rPr>
              <a:t>Belgium </a:t>
            </a:r>
            <a:endParaRPr lang="en-GB" sz="3600" dirty="0">
              <a:latin typeface="CCW Cursive Writing 1" panose="03050602040000000000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186" y="3624038"/>
            <a:ext cx="1701144" cy="19149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787" y="3624038"/>
            <a:ext cx="1776328" cy="200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45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7904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923627" y="636891"/>
            <a:ext cx="4484535" cy="3307743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6121630" y="657519"/>
            <a:ext cx="4484535" cy="3307743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4" descr="Related imag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401" y="980974"/>
            <a:ext cx="4000141" cy="253029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Related imag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661" y="1039519"/>
            <a:ext cx="4000141" cy="253687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1032123" y="4419255"/>
            <a:ext cx="2754431" cy="948267"/>
          </a:xfrm>
          <a:prstGeom prst="rect">
            <a:avLst/>
          </a:prstGeom>
          <a:solidFill>
            <a:schemeClr val="bg2">
              <a:lumMod val="9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221532" y="4619602"/>
            <a:ext cx="2935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CCW Cursive Writing 1" panose="03050602040000000000" pitchFamily="66" charset="0"/>
              </a:rPr>
              <a:t>Greece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6121630" y="4424313"/>
            <a:ext cx="4165600" cy="948267"/>
          </a:xfrm>
          <a:prstGeom prst="rect">
            <a:avLst/>
          </a:prstGeom>
          <a:solidFill>
            <a:schemeClr val="bg2">
              <a:lumMod val="9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6224652" y="4619602"/>
            <a:ext cx="42784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CCW Cursive Writing 1" panose="03050602040000000000" pitchFamily="66" charset="0"/>
              </a:rPr>
              <a:t>Netherland </a:t>
            </a:r>
            <a:endParaRPr lang="en-GB" sz="3600" dirty="0">
              <a:latin typeface="CCW Cursive Writing 1" panose="03050602040000000000" pitchFamily="66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926" y="3638323"/>
            <a:ext cx="1753378" cy="196255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2955" y="3816974"/>
            <a:ext cx="1744917" cy="1964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4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7904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923627" y="636891"/>
            <a:ext cx="4484535" cy="3307743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6557813" y="636891"/>
            <a:ext cx="4484535" cy="3307743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4" descr="Related imag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401" y="980974"/>
            <a:ext cx="4000141" cy="253029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Image result for art clip flag of china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009" y="980974"/>
            <a:ext cx="4000141" cy="253029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7081428" y="4468635"/>
            <a:ext cx="2785062" cy="948267"/>
          </a:xfrm>
          <a:prstGeom prst="rect">
            <a:avLst/>
          </a:prstGeom>
          <a:solidFill>
            <a:schemeClr val="bg2">
              <a:lumMod val="9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956854" y="4468635"/>
            <a:ext cx="3294741" cy="948267"/>
          </a:xfrm>
          <a:prstGeom prst="rect">
            <a:avLst/>
          </a:prstGeom>
          <a:solidFill>
            <a:schemeClr val="bg2">
              <a:lumMod val="9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1101995" y="4622048"/>
            <a:ext cx="314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CCW Cursive Writing 1" panose="03050602040000000000" pitchFamily="66" charset="0"/>
              </a:rPr>
              <a:t>America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7372035" y="4619602"/>
            <a:ext cx="2856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CCW Cursive Writing 1" panose="03050602040000000000" pitchFamily="66" charset="0"/>
              </a:rPr>
              <a:t>China </a:t>
            </a:r>
            <a:endParaRPr lang="en-GB" sz="3600" dirty="0">
              <a:latin typeface="CCW Cursive Writing 1" panose="03050602040000000000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638" y="3761284"/>
            <a:ext cx="1685622" cy="18867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617" y="3761283"/>
            <a:ext cx="1685622" cy="188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76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7904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923627" y="636891"/>
            <a:ext cx="4484535" cy="3307743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6641449" y="636891"/>
            <a:ext cx="4484535" cy="3307743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4" descr="Related imag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400" y="980974"/>
            <a:ext cx="4000141" cy="253029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Related imag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645" y="992703"/>
            <a:ext cx="4000141" cy="250683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7081428" y="4468635"/>
            <a:ext cx="3151310" cy="948267"/>
          </a:xfrm>
          <a:prstGeom prst="rect">
            <a:avLst/>
          </a:prstGeom>
          <a:solidFill>
            <a:schemeClr val="bg2">
              <a:lumMod val="9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923627" y="4419256"/>
            <a:ext cx="3044028" cy="948267"/>
          </a:xfrm>
          <a:prstGeom prst="rect">
            <a:avLst/>
          </a:prstGeom>
          <a:solidFill>
            <a:schemeClr val="bg2">
              <a:lumMod val="9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1247079" y="4581525"/>
            <a:ext cx="30818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CCW Cursive Writing 1" panose="03050602040000000000" pitchFamily="66" charset="0"/>
              </a:rPr>
              <a:t>Mexico</a:t>
            </a:r>
          </a:p>
          <a:p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7534692" y="4621873"/>
            <a:ext cx="26980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CCW Cursive Writing 1" panose="03050602040000000000" pitchFamily="66" charset="0"/>
              </a:rPr>
              <a:t>Africa</a:t>
            </a:r>
          </a:p>
          <a:p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5113" y="3673915"/>
            <a:ext cx="1621744" cy="18152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01"/>
          <a:stretch/>
        </p:blipFill>
        <p:spPr>
          <a:xfrm>
            <a:off x="4098626" y="4062598"/>
            <a:ext cx="2073973" cy="2164132"/>
          </a:xfrm>
          <a:prstGeom prst="rect">
            <a:avLst/>
          </a:prstGeom>
        </p:spPr>
      </p:pic>
      <p:sp>
        <p:nvSpPr>
          <p:cNvPr id="18" name="Curved Right Arrow 17"/>
          <p:cNvSpPr/>
          <p:nvPr/>
        </p:nvSpPr>
        <p:spPr>
          <a:xfrm>
            <a:off x="4098626" y="4156808"/>
            <a:ext cx="715783" cy="70539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1" name="Curved Left Arrow 20"/>
          <p:cNvSpPr/>
          <p:nvPr/>
        </p:nvSpPr>
        <p:spPr>
          <a:xfrm>
            <a:off x="5418212" y="4133220"/>
            <a:ext cx="640080" cy="80954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23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7904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923627" y="636891"/>
            <a:ext cx="4484535" cy="3307743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6557813" y="636890"/>
            <a:ext cx="4484535" cy="3307743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6754732" y="4581523"/>
            <a:ext cx="3621004" cy="948267"/>
          </a:xfrm>
          <a:prstGeom prst="rect">
            <a:avLst/>
          </a:prstGeom>
          <a:solidFill>
            <a:schemeClr val="bg2">
              <a:lumMod val="9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442628" y="4581525"/>
            <a:ext cx="2824672" cy="948267"/>
          </a:xfrm>
          <a:prstGeom prst="rect">
            <a:avLst/>
          </a:prstGeom>
          <a:solidFill>
            <a:schemeClr val="bg2">
              <a:lumMod val="9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Image result for art clip flag of indi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944" y="997980"/>
            <a:ext cx="4047899" cy="2585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Related imag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731" y="997980"/>
            <a:ext cx="4090700" cy="258556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1855253" y="4775108"/>
            <a:ext cx="2621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CCW Cursive Writing 1" panose="03050602040000000000" pitchFamily="66" charset="0"/>
              </a:rPr>
              <a:t>India</a:t>
            </a:r>
          </a:p>
          <a:p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6874944" y="4775108"/>
            <a:ext cx="3850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CCW Cursive Writing 1" panose="03050602040000000000" pitchFamily="66" charset="0"/>
              </a:rPr>
              <a:t>Malaysia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739" y="3714044"/>
            <a:ext cx="1762814" cy="198439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76"/>
          <a:stretch/>
        </p:blipFill>
        <p:spPr>
          <a:xfrm>
            <a:off x="10429513" y="3820496"/>
            <a:ext cx="1854926" cy="2100309"/>
          </a:xfrm>
          <a:prstGeom prst="rect">
            <a:avLst/>
          </a:prstGeom>
        </p:spPr>
      </p:pic>
      <p:sp>
        <p:nvSpPr>
          <p:cNvPr id="13" name="Down Arrow 12"/>
          <p:cNvSpPr/>
          <p:nvPr/>
        </p:nvSpPr>
        <p:spPr>
          <a:xfrm>
            <a:off x="10734473" y="4147783"/>
            <a:ext cx="265570" cy="8674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Up Arrow 14"/>
          <p:cNvSpPr/>
          <p:nvPr/>
        </p:nvSpPr>
        <p:spPr>
          <a:xfrm>
            <a:off x="11917679" y="3944633"/>
            <a:ext cx="274320" cy="10251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320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7904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923627" y="636891"/>
            <a:ext cx="4484535" cy="3307743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6991404" y="636891"/>
            <a:ext cx="4484535" cy="3307743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6855096" y="4419252"/>
            <a:ext cx="3621004" cy="948267"/>
          </a:xfrm>
          <a:prstGeom prst="rect">
            <a:avLst/>
          </a:prstGeom>
          <a:solidFill>
            <a:schemeClr val="bg2">
              <a:lumMod val="9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609498" y="4419255"/>
            <a:ext cx="4421123" cy="948267"/>
          </a:xfrm>
          <a:prstGeom prst="rect">
            <a:avLst/>
          </a:prstGeom>
          <a:solidFill>
            <a:schemeClr val="bg2">
              <a:lumMod val="9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Picture 8" descr="Related imag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943" y="997980"/>
            <a:ext cx="4047899" cy="258556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570722" y="4570222"/>
            <a:ext cx="4925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CCW Cursive Writing 1" panose="03050602040000000000" pitchFamily="66" charset="0"/>
              </a:rPr>
              <a:t>New Zealand </a:t>
            </a:r>
            <a:endParaRPr lang="en-GB" sz="3600" dirty="0">
              <a:latin typeface="CCW Cursive Writing 1" panose="03050602040000000000" pitchFamily="66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397" y="3654042"/>
            <a:ext cx="1637056" cy="1832359"/>
          </a:xfrm>
          <a:prstGeom prst="rect">
            <a:avLst/>
          </a:prstGeom>
        </p:spPr>
      </p:pic>
      <p:pic>
        <p:nvPicPr>
          <p:cNvPr id="13" name="Picture 12" descr="Related image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9721" y="997980"/>
            <a:ext cx="4047899" cy="256813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6868522" y="4581525"/>
            <a:ext cx="3696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CCW Cursive Writing 1" panose="03050602040000000000" pitchFamily="66" charset="0"/>
              </a:rPr>
              <a:t>Australia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7209" y="4080065"/>
            <a:ext cx="1453264" cy="162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27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7904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923627" y="636891"/>
            <a:ext cx="4484535" cy="3307743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6849810" y="636891"/>
            <a:ext cx="4484535" cy="3307743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4" descr="Image result for art clip japan of fla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390" y="986449"/>
            <a:ext cx="3960439" cy="264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Related imag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857" y="968249"/>
            <a:ext cx="3960439" cy="264502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1442628" y="4581525"/>
            <a:ext cx="2824672" cy="948267"/>
          </a:xfrm>
          <a:prstGeom prst="rect">
            <a:avLst/>
          </a:prstGeom>
          <a:solidFill>
            <a:schemeClr val="bg2">
              <a:lumMod val="9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6849810" y="4551861"/>
            <a:ext cx="3448596" cy="948267"/>
          </a:xfrm>
          <a:prstGeom prst="rect">
            <a:avLst/>
          </a:prstGeom>
          <a:solidFill>
            <a:schemeClr val="bg2">
              <a:lumMod val="9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1576931" y="4732492"/>
            <a:ext cx="2556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CCW Cursive Writing 1" panose="03050602040000000000" pitchFamily="66" charset="0"/>
              </a:rPr>
              <a:t>Japan</a:t>
            </a:r>
            <a:endParaRPr lang="en-GB" sz="3600" dirty="0">
              <a:latin typeface="CCW Cursive Writing 1" panose="03050602040000000000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49810" y="4732492"/>
            <a:ext cx="3448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CCW Cursive Writing 1" panose="03050602040000000000" pitchFamily="66" charset="0"/>
              </a:rPr>
              <a:t>Thailand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163" y="4178757"/>
            <a:ext cx="1513868" cy="169447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27"/>
          <a:stretch/>
        </p:blipFill>
        <p:spPr>
          <a:xfrm>
            <a:off x="10260425" y="3876462"/>
            <a:ext cx="1952699" cy="2299063"/>
          </a:xfrm>
          <a:prstGeom prst="rect">
            <a:avLst/>
          </a:prstGeom>
        </p:spPr>
      </p:pic>
      <p:sp>
        <p:nvSpPr>
          <p:cNvPr id="14" name="Right Arrow 13"/>
          <p:cNvSpPr/>
          <p:nvPr/>
        </p:nvSpPr>
        <p:spPr>
          <a:xfrm rot="5400000">
            <a:off x="11082419" y="5146052"/>
            <a:ext cx="871814" cy="1244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557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7904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974626" y="1519535"/>
            <a:ext cx="9990235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auhaus 93" panose="04030905020B02020C02" pitchFamily="82" charset="0"/>
              </a:rPr>
              <a:t>Thank you</a:t>
            </a:r>
            <a:endParaRPr lang="en-US" sz="1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Bauhaus 93" panose="04030905020B02020C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99120" y="33832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563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7904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Picture 2" descr="Related imag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533" y="643467"/>
            <a:ext cx="7416801" cy="580248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575733" y="2967335"/>
            <a:ext cx="10369771" cy="45089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7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odoni MT" panose="02070603080606020203" pitchFamily="18" charset="0"/>
              </a:rPr>
              <a:t>World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3988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7904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Picture 2" descr="Related imag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678" y="253651"/>
            <a:ext cx="5682722" cy="62831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206138" y="4642009"/>
            <a:ext cx="12276118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anose="030F0702030302020204" pitchFamily="66" charset="0"/>
              </a:rPr>
              <a:t>Great Britain </a:t>
            </a:r>
            <a:endParaRPr lang="en-US" sz="13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14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7904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946205" y="580447"/>
            <a:ext cx="4484535" cy="3307743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6208889" y="580447"/>
            <a:ext cx="4484535" cy="3307743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4" descr="Image result for art clip ireland fla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401" y="973989"/>
            <a:ext cx="4000141" cy="2516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Related imag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085" y="973989"/>
            <a:ext cx="4000141" cy="251158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1146876" y="4491214"/>
            <a:ext cx="2984857" cy="948267"/>
          </a:xfrm>
          <a:prstGeom prst="rect">
            <a:avLst/>
          </a:prstGeom>
          <a:solidFill>
            <a:schemeClr val="bg2">
              <a:lumMod val="9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6928338" y="4459110"/>
            <a:ext cx="3065906" cy="948267"/>
          </a:xfrm>
          <a:prstGeom prst="rect">
            <a:avLst/>
          </a:prstGeom>
          <a:solidFill>
            <a:schemeClr val="bg2">
              <a:lumMod val="9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1246391" y="4692970"/>
            <a:ext cx="3490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CCW Cursive Writing 1" panose="03050602040000000000" pitchFamily="66" charset="0"/>
              </a:rPr>
              <a:t>Ireland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7131785" y="4642181"/>
            <a:ext cx="5429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CCW Cursive Writing 1" panose="03050602040000000000" pitchFamily="66" charset="0"/>
              </a:rPr>
              <a:t>Britain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311" y="3118635"/>
            <a:ext cx="1685622" cy="1897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3127" y="3214760"/>
            <a:ext cx="1890923" cy="211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73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69631" y="-62225"/>
            <a:ext cx="12192000" cy="67904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946205" y="580447"/>
            <a:ext cx="4484535" cy="3307743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7070770" y="532771"/>
            <a:ext cx="4484535" cy="3307743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4" descr="Image result for art clip scotland  fla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537" y="973989"/>
            <a:ext cx="3983005" cy="2511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Image result for art clip wales fla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935" y="973989"/>
            <a:ext cx="3983005" cy="251158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946204" y="4468637"/>
            <a:ext cx="3614507" cy="948267"/>
          </a:xfrm>
          <a:prstGeom prst="rect">
            <a:avLst/>
          </a:prstGeom>
          <a:solidFill>
            <a:schemeClr val="bg2">
              <a:lumMod val="9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1084437" y="4619604"/>
            <a:ext cx="4225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CCW Cursive Writing 1" panose="03050602040000000000" pitchFamily="66" charset="0"/>
              </a:rPr>
              <a:t>Scotland </a:t>
            </a:r>
            <a:endParaRPr lang="en-GB" sz="3600" dirty="0">
              <a:latin typeface="CCW Cursive Writing 1" panose="03050602040000000000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204309" y="4376995"/>
            <a:ext cx="2616865" cy="948267"/>
          </a:xfrm>
          <a:prstGeom prst="rect">
            <a:avLst/>
          </a:prstGeom>
          <a:solidFill>
            <a:schemeClr val="bg2">
              <a:lumMod val="9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7597841" y="4584863"/>
            <a:ext cx="2506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CCW Cursive Writing 1" panose="03050602040000000000" pitchFamily="66" charset="0"/>
              </a:rPr>
              <a:t>Wales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635" y="3212734"/>
            <a:ext cx="1841441" cy="20823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6208" y="3440197"/>
            <a:ext cx="1685622" cy="189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56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22578"/>
            <a:ext cx="12192000" cy="67904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946205" y="580447"/>
            <a:ext cx="4484535" cy="3307743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7002535" y="518304"/>
            <a:ext cx="4484535" cy="3307743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4" descr="Image result for art clip flag of englan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537" y="973988"/>
            <a:ext cx="3983005" cy="2511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Related imag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299" y="973988"/>
            <a:ext cx="3983005" cy="251158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084437" y="4619604"/>
            <a:ext cx="4225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CCW Cursive Writing 1" panose="03050602040000000000" pitchFamily="66" charset="0"/>
              </a:rPr>
              <a:t> </a:t>
            </a:r>
            <a:endParaRPr lang="en-GB" sz="3600" dirty="0">
              <a:latin typeface="CCW Cursive Writing 1" panose="03050602040000000000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05537" y="4468637"/>
            <a:ext cx="3614507" cy="948267"/>
          </a:xfrm>
          <a:prstGeom prst="rect">
            <a:avLst/>
          </a:prstGeom>
          <a:solidFill>
            <a:schemeClr val="bg2">
              <a:lumMod val="9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1454923" y="4619604"/>
            <a:ext cx="3115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CCW Cursive Writing 1" panose="03050602040000000000" pitchFamily="66" charset="0"/>
              </a:rPr>
              <a:t>England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7196588" y="4401481"/>
            <a:ext cx="3078573" cy="948267"/>
          </a:xfrm>
          <a:prstGeom prst="rect">
            <a:avLst/>
          </a:prstGeom>
          <a:solidFill>
            <a:schemeClr val="bg2">
              <a:lumMod val="9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7402094" y="4633341"/>
            <a:ext cx="31152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CCW Cursive Writing 1" panose="03050602040000000000" pitchFamily="66" charset="0"/>
              </a:rPr>
              <a:t>Russia</a:t>
            </a:r>
          </a:p>
          <a:p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538" y="3442214"/>
            <a:ext cx="1685622" cy="188671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99"/>
          <a:stretch/>
        </p:blipFill>
        <p:spPr>
          <a:xfrm>
            <a:off x="10339597" y="3657030"/>
            <a:ext cx="1858233" cy="2187363"/>
          </a:xfrm>
          <a:prstGeom prst="rect">
            <a:avLst/>
          </a:prstGeom>
        </p:spPr>
      </p:pic>
      <p:sp>
        <p:nvSpPr>
          <p:cNvPr id="14" name="Left Arrow 13"/>
          <p:cNvSpPr/>
          <p:nvPr/>
        </p:nvSpPr>
        <p:spPr>
          <a:xfrm>
            <a:off x="10362315" y="4820382"/>
            <a:ext cx="873989" cy="24477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721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7904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946205" y="580447"/>
            <a:ext cx="4484535" cy="3307743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6376945" y="580447"/>
            <a:ext cx="4484535" cy="3307743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4" descr="Image result for art clip flag spai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401" y="978012"/>
            <a:ext cx="4000141" cy="2512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Related imag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141" y="978012"/>
            <a:ext cx="4000141" cy="251261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7081427" y="4468635"/>
            <a:ext cx="2423817" cy="948267"/>
          </a:xfrm>
          <a:prstGeom prst="rect">
            <a:avLst/>
          </a:prstGeom>
          <a:solidFill>
            <a:schemeClr val="bg2">
              <a:lumMod val="9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1295871" y="4468635"/>
            <a:ext cx="2745551" cy="948267"/>
          </a:xfrm>
          <a:prstGeom prst="rect">
            <a:avLst/>
          </a:prstGeom>
          <a:solidFill>
            <a:schemeClr val="bg2">
              <a:lumMod val="9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1478844" y="4684889"/>
            <a:ext cx="2878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CCW Cursive Writing 1" panose="03050602040000000000" pitchFamily="66" charset="0"/>
              </a:rPr>
              <a:t>Spain </a:t>
            </a:r>
            <a:endParaRPr lang="en-GB" sz="3600" dirty="0">
              <a:latin typeface="CCW Cursive Writing 1" panose="03050602040000000000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15200" y="4684889"/>
            <a:ext cx="2856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CCW Cursive Writing 1" panose="03050602040000000000" pitchFamily="66" charset="0"/>
              </a:rPr>
              <a:t>Italy </a:t>
            </a:r>
            <a:endParaRPr lang="en-GB" sz="3600" dirty="0">
              <a:latin typeface="CCW Cursive Writing 1" panose="03050602040000000000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816" y="3643005"/>
            <a:ext cx="1685622" cy="1897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7200" y="3688204"/>
            <a:ext cx="1770787" cy="199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94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7904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923627" y="636891"/>
            <a:ext cx="4484535" cy="3307743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6881987" y="580447"/>
            <a:ext cx="4484535" cy="3307743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4" descr="Related imag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401" y="978013"/>
            <a:ext cx="4000141" cy="2512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Image result for art clip flag of turkey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183" y="891822"/>
            <a:ext cx="4000141" cy="2628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Related image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401" y="978014"/>
            <a:ext cx="4000141" cy="251261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7081428" y="4468635"/>
            <a:ext cx="3044706" cy="948267"/>
          </a:xfrm>
          <a:prstGeom prst="rect">
            <a:avLst/>
          </a:prstGeom>
          <a:solidFill>
            <a:schemeClr val="bg2">
              <a:lumMod val="9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1188401" y="4468635"/>
            <a:ext cx="3614507" cy="948267"/>
          </a:xfrm>
          <a:prstGeom prst="rect">
            <a:avLst/>
          </a:prstGeom>
          <a:solidFill>
            <a:schemeClr val="bg2">
              <a:lumMod val="9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1353120" y="4619602"/>
            <a:ext cx="3285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CCW Cursive Writing 1" panose="03050602040000000000" pitchFamily="66" charset="0"/>
              </a:rPr>
              <a:t>Germany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7394222" y="4678493"/>
            <a:ext cx="3070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CCW Cursive Writing 1" panose="03050602040000000000" pitchFamily="66" charset="0"/>
              </a:rPr>
              <a:t>Turkey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981" y="3520362"/>
            <a:ext cx="1726044" cy="194300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513" y="3613466"/>
            <a:ext cx="1685622" cy="189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59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7904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923627" y="636891"/>
            <a:ext cx="4484535" cy="3307743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0066" y="636891"/>
            <a:ext cx="4535817" cy="3365284"/>
          </a:xfrm>
          <a:prstGeom prst="rect">
            <a:avLst/>
          </a:prstGeom>
        </p:spPr>
      </p:pic>
      <p:pic>
        <p:nvPicPr>
          <p:cNvPr id="6" name="Picture 5" descr="Image result for art clip flag of franc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903" y="1063227"/>
            <a:ext cx="4000141" cy="2512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Image result for art clip flag of jamaica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824" y="978014"/>
            <a:ext cx="4000141" cy="248760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7081428" y="4468635"/>
            <a:ext cx="2988262" cy="948267"/>
          </a:xfrm>
          <a:prstGeom prst="rect">
            <a:avLst/>
          </a:prstGeom>
          <a:solidFill>
            <a:schemeClr val="bg2">
              <a:lumMod val="9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085" y="4439804"/>
            <a:ext cx="3670110" cy="100592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23627" y="4672613"/>
            <a:ext cx="31834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CCW Cursive Writing 1" panose="03050602040000000000" pitchFamily="66" charset="0"/>
              </a:rPr>
              <a:t>Jamaica</a:t>
            </a:r>
            <a:endParaRPr lang="en-GB" sz="3600" dirty="0">
              <a:latin typeface="CCW Cursive Writing 1" panose="03050602040000000000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37778" y="4648432"/>
            <a:ext cx="3070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CCW Cursive Writing 1" panose="03050602040000000000" pitchFamily="66" charset="0"/>
              </a:rPr>
              <a:t>France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699" y="3630768"/>
            <a:ext cx="1685622" cy="1897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84"/>
          <a:stretch/>
        </p:blipFill>
        <p:spPr>
          <a:xfrm>
            <a:off x="4466215" y="3962704"/>
            <a:ext cx="1986836" cy="1960126"/>
          </a:xfrm>
          <a:prstGeom prst="rect">
            <a:avLst/>
          </a:prstGeom>
        </p:spPr>
      </p:pic>
      <p:sp>
        <p:nvSpPr>
          <p:cNvPr id="13" name="Curved Left Arrow 12"/>
          <p:cNvSpPr/>
          <p:nvPr/>
        </p:nvSpPr>
        <p:spPr>
          <a:xfrm rot="7456520">
            <a:off x="5040717" y="5365503"/>
            <a:ext cx="404681" cy="70539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19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</TotalTime>
  <Words>65</Words>
  <Application>Microsoft Office PowerPoint</Application>
  <PresentationFormat>Widescreen</PresentationFormat>
  <Paragraphs>35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Bauhaus 93</vt:lpstr>
      <vt:lpstr>Bodoni MT</vt:lpstr>
      <vt:lpstr>Calibri</vt:lpstr>
      <vt:lpstr>Calibri Light</vt:lpstr>
      <vt:lpstr>CCW Cursive Writing 1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PBegum</dc:creator>
  <cp:lastModifiedBy>Daisy Rothwell</cp:lastModifiedBy>
  <cp:revision>27</cp:revision>
  <dcterms:created xsi:type="dcterms:W3CDTF">2018-05-02T15:32:50Z</dcterms:created>
  <dcterms:modified xsi:type="dcterms:W3CDTF">2018-05-09T08:36:19Z</dcterms:modified>
</cp:coreProperties>
</file>